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317" r:id="rId4"/>
    <p:sldId id="315" r:id="rId5"/>
    <p:sldId id="320" r:id="rId6"/>
    <p:sldId id="321" r:id="rId7"/>
    <p:sldId id="322" r:id="rId8"/>
    <p:sldId id="324" r:id="rId9"/>
    <p:sldId id="278" r:id="rId10"/>
    <p:sldId id="299" r:id="rId11"/>
    <p:sldId id="333" r:id="rId12"/>
    <p:sldId id="334" r:id="rId13"/>
    <p:sldId id="264" r:id="rId14"/>
    <p:sldId id="265" r:id="rId15"/>
    <p:sldId id="266" r:id="rId16"/>
    <p:sldId id="292" r:id="rId17"/>
    <p:sldId id="293" r:id="rId18"/>
    <p:sldId id="295" r:id="rId19"/>
    <p:sldId id="277" r:id="rId20"/>
    <p:sldId id="281" r:id="rId21"/>
    <p:sldId id="282" r:id="rId22"/>
    <p:sldId id="316" r:id="rId23"/>
    <p:sldId id="325" r:id="rId24"/>
    <p:sldId id="327" r:id="rId25"/>
    <p:sldId id="326" r:id="rId26"/>
    <p:sldId id="319" r:id="rId27"/>
    <p:sldId id="301" r:id="rId28"/>
    <p:sldId id="258" r:id="rId2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15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C7B018BB-80A7-4F77-B60F-C8B233D01FF8}"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DF4CB"/>
          </a:solidFill>
        </a:fill>
      </a:tcStyle>
    </a:wholeTbl>
    <a:band2H>
      <a:tcTxStyle/>
      <a:tcStyle>
        <a:tcBdr/>
        <a:fill>
          <a:solidFill>
            <a:srgbClr val="FEF9E7"/>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5CA"/>
          </a:solidFill>
        </a:fill>
      </a:tcStyle>
    </a:wholeTbl>
    <a:band2H>
      <a:tcTxStyle/>
      <a:tcStyle>
        <a:tcBdr/>
        <a:fill>
          <a:solidFill>
            <a:srgbClr val="FFF2E6"/>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CAD1"/>
          </a:solidFill>
        </a:fill>
      </a:tcStyle>
    </a:wholeTbl>
    <a:band2H>
      <a:tcTxStyle/>
      <a:tcStyle>
        <a:tcBdr/>
        <a:fill>
          <a:solidFill>
            <a:srgbClr val="E8E7E9"/>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115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00" name="Shape 1800"/>
          <p:cNvSpPr>
            <a:spLocks noGrp="1" noRot="1" noChangeAspect="1"/>
          </p:cNvSpPr>
          <p:nvPr>
            <p:ph type="sldImg"/>
          </p:nvPr>
        </p:nvSpPr>
        <p:spPr>
          <a:xfrm>
            <a:off x="1143000" y="685800"/>
            <a:ext cx="4572000" cy="3429000"/>
          </a:xfrm>
          <a:prstGeom prst="rect">
            <a:avLst/>
          </a:prstGeom>
        </p:spPr>
        <p:txBody>
          <a:bodyPr/>
          <a:lstStyle/>
          <a:p>
            <a:endParaRPr/>
          </a:p>
        </p:txBody>
      </p:sp>
      <p:sp>
        <p:nvSpPr>
          <p:cNvPr id="1801" name="Shape 180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503336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eldia">
    <p:bg>
      <p:bgPr>
        <a:solidFill>
          <a:srgbClr val="F092CD"/>
        </a:solidFill>
        <a:effectLst/>
      </p:bgPr>
    </p:bg>
    <p:spTree>
      <p:nvGrpSpPr>
        <p:cNvPr id="1" name=""/>
        <p:cNvGrpSpPr/>
        <p:nvPr/>
      </p:nvGrpSpPr>
      <p:grpSpPr>
        <a:xfrm>
          <a:off x="0" y="0"/>
          <a:ext cx="0" cy="0"/>
          <a:chOff x="0" y="0"/>
          <a:chExt cx="0" cy="0"/>
        </a:xfrm>
      </p:grpSpPr>
      <p:sp>
        <p:nvSpPr>
          <p:cNvPr id="13" name="Rechthoek"/>
          <p:cNvSpPr/>
          <p:nvPr/>
        </p:nvSpPr>
        <p:spPr>
          <a:xfrm>
            <a:off x="-11152" y="-23811"/>
            <a:ext cx="12214305" cy="3526235"/>
          </a:xfrm>
          <a:prstGeom prst="rect">
            <a:avLst/>
          </a:prstGeom>
          <a:solidFill>
            <a:srgbClr val="FFFFFF"/>
          </a:solidFill>
          <a:ln w="12700">
            <a:miter lim="400000"/>
          </a:ln>
        </p:spPr>
        <p:txBody>
          <a:bodyPr lIns="45719" rIns="45719" anchor="ctr"/>
          <a:lstStyle/>
          <a:p>
            <a:endParaRPr/>
          </a:p>
        </p:txBody>
      </p:sp>
      <p:sp>
        <p:nvSpPr>
          <p:cNvPr id="14" name="Titeltekst"/>
          <p:cNvSpPr txBox="1">
            <a:spLocks noGrp="1"/>
          </p:cNvSpPr>
          <p:nvPr>
            <p:ph type="title"/>
          </p:nvPr>
        </p:nvSpPr>
        <p:spPr>
          <a:xfrm>
            <a:off x="6554588" y="1882799"/>
            <a:ext cx="5004001" cy="2336402"/>
          </a:xfrm>
          <a:prstGeom prst="rect">
            <a:avLst/>
          </a:prstGeom>
        </p:spPr>
        <p:txBody>
          <a:bodyPr lIns="89999" tIns="89999" rIns="89999" bIns="89999"/>
          <a:lstStyle>
            <a:lvl1pPr>
              <a:defRPr>
                <a:solidFill>
                  <a:srgbClr val="FFFFFF"/>
                </a:solidFill>
              </a:defRPr>
            </a:lvl1pPr>
          </a:lstStyle>
          <a:p>
            <a:r>
              <a:t>Titeltekst</a:t>
            </a:r>
          </a:p>
        </p:txBody>
      </p:sp>
      <p:sp>
        <p:nvSpPr>
          <p:cNvPr id="15" name="Hoofdtekst - niveau één…"/>
          <p:cNvSpPr txBox="1">
            <a:spLocks noGrp="1"/>
          </p:cNvSpPr>
          <p:nvPr>
            <p:ph type="body" sz="quarter" idx="1"/>
          </p:nvPr>
        </p:nvSpPr>
        <p:spPr>
          <a:xfrm>
            <a:off x="6554588" y="4215600"/>
            <a:ext cx="5004001" cy="1339201"/>
          </a:xfrm>
          <a:prstGeom prst="rect">
            <a:avLst/>
          </a:prstGeom>
        </p:spPr>
        <p:txBody>
          <a:bodyPr lIns="46799" tIns="46799" rIns="46799" bIns="46799"/>
          <a:lstStyle>
            <a:lvl1pPr marL="0" indent="0">
              <a:buClrTx/>
              <a:buSzTx/>
              <a:buFontTx/>
              <a:buNone/>
              <a:defRPr>
                <a:solidFill>
                  <a:srgbClr val="FFFFFF"/>
                </a:solidFill>
              </a:defRPr>
            </a:lvl1pPr>
            <a:lvl2pPr marL="0" indent="457200">
              <a:buClrTx/>
              <a:buSzTx/>
              <a:buFontTx/>
              <a:buNone/>
              <a:defRPr>
                <a:solidFill>
                  <a:srgbClr val="FFFFFF"/>
                </a:solidFill>
              </a:defRPr>
            </a:lvl2pPr>
            <a:lvl3pPr marL="0" indent="914400">
              <a:buClrTx/>
              <a:buSzTx/>
              <a:buFontTx/>
              <a:buNone/>
              <a:defRPr>
                <a:solidFill>
                  <a:srgbClr val="FFFFFF"/>
                </a:solidFill>
              </a:defRPr>
            </a:lvl3pPr>
            <a:lvl4pPr marL="0" indent="1371600">
              <a:buClrTx/>
              <a:buSzTx/>
              <a:buFontTx/>
              <a:buNone/>
              <a:defRPr>
                <a:solidFill>
                  <a:srgbClr val="FFFFFF"/>
                </a:solidFill>
              </a:defRPr>
            </a:lvl4pPr>
            <a:lvl5pPr marL="0" indent="1828800">
              <a:buClrTx/>
              <a:buSzTx/>
              <a:buFontTx/>
              <a:buNone/>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6" name="Rechthoek 9"/>
          <p:cNvSpPr/>
          <p:nvPr/>
        </p:nvSpPr>
        <p:spPr>
          <a:xfrm>
            <a:off x="5773420" y="6541199"/>
            <a:ext cx="647701" cy="3168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pic>
        <p:nvPicPr>
          <p:cNvPr id="17" name="BZK_Logo_druk_ex_pos_nl.pdf" descr="BZK_Logo_druk_ex_pos_nl.pdf"/>
          <p:cNvPicPr>
            <a:picLocks noChangeAspect="1"/>
          </p:cNvPicPr>
          <p:nvPr/>
        </p:nvPicPr>
        <p:blipFill>
          <a:blip r:embed="rId2"/>
          <a:stretch>
            <a:fillRect/>
          </a:stretch>
        </p:blipFill>
        <p:spPr>
          <a:xfrm>
            <a:off x="5485520" y="-111800"/>
            <a:ext cx="4248496" cy="1567898"/>
          </a:xfrm>
          <a:prstGeom prst="rect">
            <a:avLst/>
          </a:prstGeom>
          <a:ln w="12700">
            <a:miter lim="400000"/>
          </a:ln>
        </p:spPr>
      </p:pic>
      <p:sp>
        <p:nvSpPr>
          <p:cNvPr id="18" name="Dianummer"/>
          <p:cNvSpPr txBox="1">
            <a:spLocks noGrp="1"/>
          </p:cNvSpPr>
          <p:nvPr>
            <p:ph type="sldNum" sz="quarter" idx="2"/>
          </p:nvPr>
        </p:nvSpPr>
        <p:spPr>
          <a:xfrm>
            <a:off x="5892800" y="598805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wee objecten">
    <p:spTree>
      <p:nvGrpSpPr>
        <p:cNvPr id="1" name=""/>
        <p:cNvGrpSpPr/>
        <p:nvPr/>
      </p:nvGrpSpPr>
      <p:grpSpPr>
        <a:xfrm>
          <a:off x="0" y="0"/>
          <a:ext cx="0" cy="0"/>
          <a:chOff x="0" y="0"/>
          <a:chExt cx="0" cy="0"/>
        </a:xfrm>
      </p:grpSpPr>
      <p:sp>
        <p:nvSpPr>
          <p:cNvPr id="155" name="Hoofdtekst - niveau één…"/>
          <p:cNvSpPr txBox="1">
            <a:spLocks noGrp="1"/>
          </p:cNvSpPr>
          <p:nvPr>
            <p:ph type="body" sz="half" idx="1"/>
          </p:nvPr>
        </p:nvSpPr>
        <p:spPr>
          <a:xfrm>
            <a:off x="635000" y="2276475"/>
            <a:ext cx="5226050" cy="3944938"/>
          </a:xfrm>
          <a:prstGeom prst="rect">
            <a:avLst/>
          </a:prstGeom>
        </p:spPr>
        <p:txBody>
          <a:bodyPr/>
          <a:lstStyle>
            <a:lvl1pPr>
              <a:buClr>
                <a:srgbClr val="F092CD"/>
              </a:buClr>
            </a:lvl1pPr>
            <a:lvl2pPr>
              <a:buClr>
                <a:srgbClr val="F092CD"/>
              </a:buClr>
            </a:lvl2pPr>
            <a:lvl3pPr>
              <a:buClr>
                <a:srgbClr val="F092CD"/>
              </a:buClr>
            </a:lvl3pPr>
            <a:lvl4pPr>
              <a:buClr>
                <a:srgbClr val="F092CD"/>
              </a:buClr>
            </a:lvl4pPr>
            <a:lvl5pPr>
              <a:buClr>
                <a:srgbClr val="F092CD"/>
              </a:buCl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56" name="Titeltekst"/>
          <p:cNvSpPr txBox="1">
            <a:spLocks noGrp="1"/>
          </p:cNvSpPr>
          <p:nvPr>
            <p:ph type="title"/>
          </p:nvPr>
        </p:nvSpPr>
        <p:spPr>
          <a:prstGeom prst="rect">
            <a:avLst/>
          </a:prstGeom>
        </p:spPr>
        <p:txBody>
          <a:bodyPr/>
          <a:lstStyle/>
          <a:p>
            <a:r>
              <a:t>Titeltekst</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ekstvlak A">
    <p:spTree>
      <p:nvGrpSpPr>
        <p:cNvPr id="1" name=""/>
        <p:cNvGrpSpPr/>
        <p:nvPr/>
      </p:nvGrpSpPr>
      <p:grpSpPr>
        <a:xfrm>
          <a:off x="0" y="0"/>
          <a:ext cx="0" cy="0"/>
          <a:chOff x="0" y="0"/>
          <a:chExt cx="0" cy="0"/>
        </a:xfrm>
      </p:grpSpPr>
      <p:pic>
        <p:nvPicPr>
          <p:cNvPr id="1398"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399"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400"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401"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402" name="Rechthoek 6"/>
          <p:cNvSpPr/>
          <p:nvPr/>
        </p:nvSpPr>
        <p:spPr>
          <a:xfrm>
            <a:off x="6096003" y="-1592"/>
            <a:ext cx="6096004" cy="6859593"/>
          </a:xfrm>
          <a:prstGeom prst="rect">
            <a:avLst/>
          </a:prstGeom>
          <a:solidFill>
            <a:srgbClr val="38870D"/>
          </a:solidFill>
          <a:ln w="12700">
            <a:miter lim="400000"/>
          </a:ln>
        </p:spPr>
        <p:txBody>
          <a:bodyPr lIns="45719" rIns="45719"/>
          <a:lstStyle/>
          <a:p>
            <a:pPr>
              <a:defRPr sz="1000">
                <a:solidFill>
                  <a:srgbClr val="FFFFFF"/>
                </a:solidFill>
              </a:defRPr>
            </a:pPr>
            <a:endParaRPr/>
          </a:p>
        </p:txBody>
      </p:sp>
      <p:sp>
        <p:nvSpPr>
          <p:cNvPr id="1403" name="Titeltekst"/>
          <p:cNvSpPr txBox="1">
            <a:spLocks noGrp="1"/>
          </p:cNvSpPr>
          <p:nvPr>
            <p:ph type="title"/>
          </p:nvPr>
        </p:nvSpPr>
        <p:spPr>
          <a:xfrm>
            <a:off x="634995" y="2636835"/>
            <a:ext cx="5003797" cy="1584327"/>
          </a:xfrm>
          <a:prstGeom prst="rect">
            <a:avLst/>
          </a:prstGeom>
        </p:spPr>
        <p:txBody>
          <a:bodyPr anchor="ctr"/>
          <a:lstStyle>
            <a:lvl1pPr>
              <a:defRPr sz="4000">
                <a:solidFill>
                  <a:srgbClr val="38870D"/>
                </a:solidFill>
              </a:defRPr>
            </a:lvl1pPr>
          </a:lstStyle>
          <a:p>
            <a:r>
              <a:t>Titeltekst</a:t>
            </a:r>
          </a:p>
        </p:txBody>
      </p:sp>
      <p:pic>
        <p:nvPicPr>
          <p:cNvPr id="1404" name="Afbeelding 13" descr="Afbeelding 13"/>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405" name="Rechthoek 15"/>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406" name="Hoofdtekst - niveau één…"/>
          <p:cNvSpPr txBox="1">
            <a:spLocks noGrp="1"/>
          </p:cNvSpPr>
          <p:nvPr>
            <p:ph type="body" sz="half" idx="1"/>
          </p:nvPr>
        </p:nvSpPr>
        <p:spPr>
          <a:xfrm>
            <a:off x="6554582" y="1066803"/>
            <a:ext cx="5004000" cy="5154610"/>
          </a:xfrm>
          <a:prstGeom prst="rect">
            <a:avLst/>
          </a:prstGeom>
        </p:spPr>
        <p:txBody>
          <a:bodyPr anchor="ctr"/>
          <a:lstStyle>
            <a:lvl1pPr marL="316802" indent="-316802">
              <a:buClr>
                <a:srgbClr val="FFFFFF"/>
              </a:buClr>
              <a:defRPr>
                <a:solidFill>
                  <a:srgbClr val="FFFFFF"/>
                </a:solidFill>
              </a:defRPr>
            </a:lvl1pPr>
            <a:lvl2pPr marL="693363" indent="-380163">
              <a:buClr>
                <a:srgbClr val="FFFFFF"/>
              </a:buClr>
              <a:defRPr>
                <a:solidFill>
                  <a:srgbClr val="FFFFFF"/>
                </a:solidFill>
              </a:defRPr>
            </a:lvl2pPr>
            <a:lvl3pPr marL="1052397" indent="-422404">
              <a:buClr>
                <a:srgbClr val="FFFFFF"/>
              </a:buClr>
              <a:defRPr>
                <a:solidFill>
                  <a:srgbClr val="FFFFFF"/>
                </a:solidFill>
              </a:defRPr>
            </a:lvl3pPr>
            <a:lvl4pPr marL="1365598" indent="-422404">
              <a:buClr>
                <a:srgbClr val="FFFFFF"/>
              </a:buClr>
              <a:defRPr>
                <a:solidFill>
                  <a:srgbClr val="FFFFFF"/>
                </a:solidFill>
              </a:defRPr>
            </a:lvl4pPr>
            <a:lvl5pPr marL="1735201" indent="-475204">
              <a:buClr>
                <a:srgbClr val="FFFFFF"/>
              </a:buClr>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407"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Tekstvlak B">
    <p:spTree>
      <p:nvGrpSpPr>
        <p:cNvPr id="1" name=""/>
        <p:cNvGrpSpPr/>
        <p:nvPr/>
      </p:nvGrpSpPr>
      <p:grpSpPr>
        <a:xfrm>
          <a:off x="0" y="0"/>
          <a:ext cx="0" cy="0"/>
          <a:chOff x="0" y="0"/>
          <a:chExt cx="0" cy="0"/>
        </a:xfrm>
      </p:grpSpPr>
      <p:pic>
        <p:nvPicPr>
          <p:cNvPr id="1414"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415"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416"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417"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418" name="Rechthoek 6"/>
          <p:cNvSpPr/>
          <p:nvPr/>
        </p:nvSpPr>
        <p:spPr>
          <a:xfrm>
            <a:off x="-1" y="0"/>
            <a:ext cx="6096005" cy="6858000"/>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1419" name="Titeltekst"/>
          <p:cNvSpPr txBox="1">
            <a:spLocks noGrp="1"/>
          </p:cNvSpPr>
          <p:nvPr>
            <p:ph type="title"/>
          </p:nvPr>
        </p:nvSpPr>
        <p:spPr>
          <a:xfrm>
            <a:off x="634995" y="2636835"/>
            <a:ext cx="5003999" cy="1584327"/>
          </a:xfrm>
          <a:prstGeom prst="rect">
            <a:avLst/>
          </a:prstGeom>
        </p:spPr>
        <p:txBody>
          <a:bodyPr anchor="ctr"/>
          <a:lstStyle>
            <a:lvl1pPr>
              <a:defRPr sz="4000">
                <a:solidFill>
                  <a:srgbClr val="FFFFFF"/>
                </a:solidFill>
              </a:defRPr>
            </a:lvl1pPr>
          </a:lstStyle>
          <a:p>
            <a:r>
              <a:t>Titeltekst</a:t>
            </a:r>
          </a:p>
        </p:txBody>
      </p:sp>
      <p:sp>
        <p:nvSpPr>
          <p:cNvPr id="1420" name="Hoofdtekst - niveau één…"/>
          <p:cNvSpPr txBox="1">
            <a:spLocks noGrp="1"/>
          </p:cNvSpPr>
          <p:nvPr>
            <p:ph type="body" sz="half" idx="1"/>
          </p:nvPr>
        </p:nvSpPr>
        <p:spPr>
          <a:xfrm>
            <a:off x="6553203" y="1052509"/>
            <a:ext cx="5003999" cy="5168903"/>
          </a:xfrm>
          <a:prstGeom prst="rect">
            <a:avLst/>
          </a:prstGeom>
        </p:spPr>
        <p:txBody>
          <a:bodyPr anchor="ctr"/>
          <a:lstStyle>
            <a:lvl1pPr marL="316802" indent="-316802"/>
            <a:lvl2pPr marL="693363" indent="-380163"/>
            <a:lvl3pPr marL="1052397" indent="-422404"/>
            <a:lvl4pPr marL="1365598" indent="-422404"/>
            <a:lvl5pPr marL="1735201" indent="-475204"/>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421" name="Afbeelding 7" descr="Afbeelding 7"/>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422" name="Rechthoek 9"/>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423"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Afbeelding met bijschrift">
    <p:spTree>
      <p:nvGrpSpPr>
        <p:cNvPr id="1" name=""/>
        <p:cNvGrpSpPr/>
        <p:nvPr/>
      </p:nvGrpSpPr>
      <p:grpSpPr>
        <a:xfrm>
          <a:off x="0" y="0"/>
          <a:ext cx="0" cy="0"/>
          <a:chOff x="0" y="0"/>
          <a:chExt cx="0" cy="0"/>
        </a:xfrm>
      </p:grpSpPr>
      <p:pic>
        <p:nvPicPr>
          <p:cNvPr id="1430"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431"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432"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433"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434" name="Hoofdtekst - niveau één…"/>
          <p:cNvSpPr txBox="1">
            <a:spLocks noGrp="1"/>
          </p:cNvSpPr>
          <p:nvPr>
            <p:ph type="body" sz="quarter" idx="1"/>
          </p:nvPr>
        </p:nvSpPr>
        <p:spPr>
          <a:xfrm>
            <a:off x="634995" y="3427407"/>
            <a:ext cx="5003797" cy="2794005"/>
          </a:xfrm>
          <a:prstGeom prst="rect">
            <a:avLst/>
          </a:prstGeom>
        </p:spPr>
        <p:txBody>
          <a:bodyPr/>
          <a:lstStyle>
            <a:lvl1pPr marL="0" indent="0">
              <a:buClrTx/>
              <a:buSzTx/>
              <a:buFontTx/>
              <a:buNone/>
              <a:defRPr sz="2000"/>
            </a:lvl1pPr>
            <a:lvl2pPr marL="630003" indent="-316802">
              <a:buClrTx/>
              <a:buFontTx/>
              <a:defRPr sz="2000"/>
            </a:lvl2pPr>
            <a:lvl3pPr marL="981997" indent="-352003">
              <a:buClrTx/>
              <a:buFontTx/>
              <a:defRPr sz="2000"/>
            </a:lvl3pPr>
            <a:lvl4pPr marL="1295197" indent="-352003">
              <a:buClrTx/>
              <a:buFontTx/>
              <a:defRPr sz="2000"/>
            </a:lvl4pPr>
            <a:lvl5pPr marL="1656000" indent="-396003">
              <a:buClrTx/>
              <a:buFontTx/>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435" name="Titeltekst"/>
          <p:cNvSpPr txBox="1">
            <a:spLocks noGrp="1"/>
          </p:cNvSpPr>
          <p:nvPr>
            <p:ph type="title"/>
          </p:nvPr>
        </p:nvSpPr>
        <p:spPr>
          <a:xfrm>
            <a:off x="634995" y="1052509"/>
            <a:ext cx="5003797" cy="948050"/>
          </a:xfrm>
          <a:prstGeom prst="rect">
            <a:avLst/>
          </a:prstGeom>
        </p:spPr>
        <p:txBody>
          <a:bodyPr/>
          <a:lstStyle>
            <a:lvl1pPr>
              <a:defRPr>
                <a:solidFill>
                  <a:srgbClr val="38870D"/>
                </a:solidFill>
              </a:defRPr>
            </a:lvl1pPr>
          </a:lstStyle>
          <a:p>
            <a:r>
              <a:t>Titeltekst</a:t>
            </a:r>
          </a:p>
        </p:txBody>
      </p:sp>
      <p:sp>
        <p:nvSpPr>
          <p:cNvPr id="1436" name="Tijdelijke aanduiding voor afbeelding 9"/>
          <p:cNvSpPr>
            <a:spLocks noGrp="1"/>
          </p:cNvSpPr>
          <p:nvPr>
            <p:ph type="pic" idx="21"/>
          </p:nvPr>
        </p:nvSpPr>
        <p:spPr>
          <a:xfrm>
            <a:off x="6096003" y="-2377"/>
            <a:ext cx="6096004" cy="6860378"/>
          </a:xfrm>
          <a:prstGeom prst="rect">
            <a:avLst/>
          </a:prstGeom>
        </p:spPr>
        <p:txBody>
          <a:bodyPr lIns="91439" rIns="91439">
            <a:noAutofit/>
          </a:bodyPr>
          <a:lstStyle/>
          <a:p>
            <a:endParaRPr/>
          </a:p>
        </p:txBody>
      </p:sp>
      <p:sp>
        <p:nvSpPr>
          <p:cNvPr id="1437"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Afbeelding verticaal kleur">
    <p:spTree>
      <p:nvGrpSpPr>
        <p:cNvPr id="1" name=""/>
        <p:cNvGrpSpPr/>
        <p:nvPr/>
      </p:nvGrpSpPr>
      <p:grpSpPr>
        <a:xfrm>
          <a:off x="0" y="0"/>
          <a:ext cx="0" cy="0"/>
          <a:chOff x="0" y="0"/>
          <a:chExt cx="0" cy="0"/>
        </a:xfrm>
      </p:grpSpPr>
      <p:pic>
        <p:nvPicPr>
          <p:cNvPr id="1444"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445"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446"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447"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448" name="Rechthoek 6"/>
          <p:cNvSpPr/>
          <p:nvPr/>
        </p:nvSpPr>
        <p:spPr>
          <a:xfrm>
            <a:off x="-1" y="0"/>
            <a:ext cx="6096005" cy="6858000"/>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1449" name="Hoofdtekst - niveau één…"/>
          <p:cNvSpPr txBox="1">
            <a:spLocks noGrp="1"/>
          </p:cNvSpPr>
          <p:nvPr>
            <p:ph type="body" sz="half" idx="1"/>
          </p:nvPr>
        </p:nvSpPr>
        <p:spPr>
          <a:xfrm>
            <a:off x="634995" y="2289601"/>
            <a:ext cx="5005390" cy="3935414"/>
          </a:xfrm>
          <a:prstGeom prst="rect">
            <a:avLst/>
          </a:prstGeom>
        </p:spPr>
        <p:txBody>
          <a:bodyPr/>
          <a:lstStyle>
            <a:lvl1pPr marL="316802" indent="-316802">
              <a:buClr>
                <a:srgbClr val="FFFFFF"/>
              </a:buClr>
              <a:defRPr>
                <a:solidFill>
                  <a:srgbClr val="FFFFFF"/>
                </a:solidFill>
              </a:defRPr>
            </a:lvl1pPr>
            <a:lvl2pPr marL="693363" indent="-380163">
              <a:buClr>
                <a:srgbClr val="FFFFFF"/>
              </a:buClr>
              <a:defRPr>
                <a:solidFill>
                  <a:srgbClr val="FFFFFF"/>
                </a:solidFill>
              </a:defRPr>
            </a:lvl2pPr>
            <a:lvl3pPr marL="1052397" indent="-422404">
              <a:buClr>
                <a:srgbClr val="FFFFFF"/>
              </a:buClr>
              <a:defRPr>
                <a:solidFill>
                  <a:srgbClr val="FFFFFF"/>
                </a:solidFill>
              </a:defRPr>
            </a:lvl3pPr>
            <a:lvl4pPr marL="1365598" indent="-422404">
              <a:buClr>
                <a:srgbClr val="FFFFFF"/>
              </a:buClr>
              <a:defRPr>
                <a:solidFill>
                  <a:srgbClr val="FFFFFF"/>
                </a:solidFill>
              </a:defRPr>
            </a:lvl4pPr>
            <a:lvl5pPr marL="1735201" indent="-475204">
              <a:buClr>
                <a:srgbClr val="FFFFFF"/>
              </a:buClr>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450"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451" name="Rechthoek 13"/>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452" name="Titeltekst"/>
          <p:cNvSpPr txBox="1">
            <a:spLocks noGrp="1"/>
          </p:cNvSpPr>
          <p:nvPr>
            <p:ph type="title"/>
          </p:nvPr>
        </p:nvSpPr>
        <p:spPr>
          <a:xfrm>
            <a:off x="634209" y="1051202"/>
            <a:ext cx="5004593" cy="948050"/>
          </a:xfrm>
          <a:prstGeom prst="rect">
            <a:avLst/>
          </a:prstGeom>
        </p:spPr>
        <p:txBody>
          <a:bodyPr/>
          <a:lstStyle>
            <a:lvl1pPr>
              <a:defRPr>
                <a:solidFill>
                  <a:srgbClr val="FFFFFF"/>
                </a:solidFill>
              </a:defRPr>
            </a:lvl1pPr>
          </a:lstStyle>
          <a:p>
            <a:r>
              <a:t>Titeltekst</a:t>
            </a:r>
          </a:p>
        </p:txBody>
      </p:sp>
      <p:sp>
        <p:nvSpPr>
          <p:cNvPr id="1453" name="Tijdelijke aanduiding voor afbeelding 9"/>
          <p:cNvSpPr>
            <a:spLocks noGrp="1"/>
          </p:cNvSpPr>
          <p:nvPr>
            <p:ph type="pic" idx="21"/>
          </p:nvPr>
        </p:nvSpPr>
        <p:spPr>
          <a:xfrm>
            <a:off x="6096003" y="-2377"/>
            <a:ext cx="6096004" cy="6860378"/>
          </a:xfrm>
          <a:prstGeom prst="rect">
            <a:avLst/>
          </a:prstGeom>
        </p:spPr>
        <p:txBody>
          <a:bodyPr lIns="91439" rIns="91439">
            <a:noAutofit/>
          </a:bodyPr>
          <a:lstStyle/>
          <a:p>
            <a:endParaRPr/>
          </a:p>
        </p:txBody>
      </p:sp>
      <p:sp>
        <p:nvSpPr>
          <p:cNvPr id="1454"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Afbeelding verticaal wit">
    <p:spTree>
      <p:nvGrpSpPr>
        <p:cNvPr id="1" name=""/>
        <p:cNvGrpSpPr/>
        <p:nvPr/>
      </p:nvGrpSpPr>
      <p:grpSpPr>
        <a:xfrm>
          <a:off x="0" y="0"/>
          <a:ext cx="0" cy="0"/>
          <a:chOff x="0" y="0"/>
          <a:chExt cx="0" cy="0"/>
        </a:xfrm>
      </p:grpSpPr>
      <p:pic>
        <p:nvPicPr>
          <p:cNvPr id="1461"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462"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463"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464"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465" name="Hoofdtekst - niveau één…"/>
          <p:cNvSpPr txBox="1">
            <a:spLocks noGrp="1"/>
          </p:cNvSpPr>
          <p:nvPr>
            <p:ph type="body" sz="half" idx="1"/>
          </p:nvPr>
        </p:nvSpPr>
        <p:spPr>
          <a:xfrm>
            <a:off x="634995" y="2289601"/>
            <a:ext cx="5003797" cy="3931811"/>
          </a:xfrm>
          <a:prstGeom prst="rect">
            <a:avLst/>
          </a:prstGeom>
        </p:spPr>
        <p:txBody>
          <a:bodyPr/>
          <a:lstStyle>
            <a:lvl1pPr marL="316802" indent="-316802"/>
            <a:lvl2pPr marL="693363" indent="-380163"/>
            <a:lvl3pPr marL="1052397" indent="-422404"/>
            <a:lvl4pPr marL="1365598" indent="-422404"/>
            <a:lvl5pPr marL="1735201" indent="-475204"/>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466" name="Titeltekst"/>
          <p:cNvSpPr txBox="1">
            <a:spLocks noGrp="1"/>
          </p:cNvSpPr>
          <p:nvPr>
            <p:ph type="title"/>
          </p:nvPr>
        </p:nvSpPr>
        <p:spPr>
          <a:xfrm>
            <a:off x="634995" y="1051202"/>
            <a:ext cx="5003797" cy="948050"/>
          </a:xfrm>
          <a:prstGeom prst="rect">
            <a:avLst/>
          </a:prstGeom>
        </p:spPr>
        <p:txBody>
          <a:bodyPr/>
          <a:lstStyle>
            <a:lvl1pPr>
              <a:defRPr>
                <a:solidFill>
                  <a:srgbClr val="38870D"/>
                </a:solidFill>
              </a:defRPr>
            </a:lvl1pPr>
          </a:lstStyle>
          <a:p>
            <a:r>
              <a:t>Titeltekst</a:t>
            </a:r>
          </a:p>
        </p:txBody>
      </p:sp>
      <p:sp>
        <p:nvSpPr>
          <p:cNvPr id="1467" name="Tijdelijke aanduiding voor afbeelding 9"/>
          <p:cNvSpPr>
            <a:spLocks noGrp="1"/>
          </p:cNvSpPr>
          <p:nvPr>
            <p:ph type="pic" idx="21"/>
          </p:nvPr>
        </p:nvSpPr>
        <p:spPr>
          <a:xfrm>
            <a:off x="6096003" y="-2377"/>
            <a:ext cx="6096004" cy="6860378"/>
          </a:xfrm>
          <a:prstGeom prst="rect">
            <a:avLst/>
          </a:prstGeom>
        </p:spPr>
        <p:txBody>
          <a:bodyPr lIns="91439" rIns="91439">
            <a:noAutofit/>
          </a:bodyPr>
          <a:lstStyle/>
          <a:p>
            <a:endParaRPr/>
          </a:p>
        </p:txBody>
      </p:sp>
      <p:sp>
        <p:nvSpPr>
          <p:cNvPr id="1468"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Tekst horizontaal A">
    <p:spTree>
      <p:nvGrpSpPr>
        <p:cNvPr id="1" name=""/>
        <p:cNvGrpSpPr/>
        <p:nvPr/>
      </p:nvGrpSpPr>
      <p:grpSpPr>
        <a:xfrm>
          <a:off x="0" y="0"/>
          <a:ext cx="0" cy="0"/>
          <a:chOff x="0" y="0"/>
          <a:chExt cx="0" cy="0"/>
        </a:xfrm>
      </p:grpSpPr>
      <p:pic>
        <p:nvPicPr>
          <p:cNvPr id="1475"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476"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477"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478"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479" name="Rechthoek 5"/>
          <p:cNvSpPr/>
          <p:nvPr/>
        </p:nvSpPr>
        <p:spPr>
          <a:xfrm>
            <a:off x="-1" y="-1"/>
            <a:ext cx="12191998" cy="3427409"/>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1480" name="Titeltekst"/>
          <p:cNvSpPr txBox="1">
            <a:spLocks noGrp="1"/>
          </p:cNvSpPr>
          <p:nvPr>
            <p:ph type="title"/>
          </p:nvPr>
        </p:nvSpPr>
        <p:spPr>
          <a:xfrm>
            <a:off x="634995" y="1052509"/>
            <a:ext cx="10923586" cy="2374899"/>
          </a:xfrm>
          <a:prstGeom prst="rect">
            <a:avLst/>
          </a:prstGeom>
        </p:spPr>
        <p:txBody>
          <a:bodyPr anchor="ctr"/>
          <a:lstStyle>
            <a:lvl1pPr>
              <a:defRPr sz="4800">
                <a:solidFill>
                  <a:srgbClr val="FFFFFF"/>
                </a:solidFill>
              </a:defRPr>
            </a:lvl1pPr>
          </a:lstStyle>
          <a:p>
            <a:r>
              <a:t>Titeltekst</a:t>
            </a:r>
          </a:p>
        </p:txBody>
      </p:sp>
      <p:sp>
        <p:nvSpPr>
          <p:cNvPr id="1481" name="Hoofdtekst - niveau één…"/>
          <p:cNvSpPr txBox="1">
            <a:spLocks noGrp="1"/>
          </p:cNvSpPr>
          <p:nvPr>
            <p:ph type="body" sz="half" idx="1"/>
          </p:nvPr>
        </p:nvSpPr>
        <p:spPr>
          <a:xfrm>
            <a:off x="634995" y="3749488"/>
            <a:ext cx="10923586" cy="2471925"/>
          </a:xfrm>
          <a:prstGeom prst="rect">
            <a:avLst/>
          </a:prstGeom>
        </p:spPr>
        <p:txBody>
          <a:bodyPr/>
          <a:lstStyle>
            <a:lvl1pPr marL="316802" indent="-316802"/>
            <a:lvl2pPr marL="693363" indent="-380163"/>
            <a:lvl3pPr marL="1052397" indent="-422404"/>
            <a:lvl4pPr marL="1365598" indent="-422404"/>
            <a:lvl5pPr marL="1735201" indent="-475204"/>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482" name="Afbeelding 8" descr="Afbeelding 8"/>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483"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Tekst horizontaal B">
    <p:spTree>
      <p:nvGrpSpPr>
        <p:cNvPr id="1" name=""/>
        <p:cNvGrpSpPr/>
        <p:nvPr/>
      </p:nvGrpSpPr>
      <p:grpSpPr>
        <a:xfrm>
          <a:off x="0" y="0"/>
          <a:ext cx="0" cy="0"/>
          <a:chOff x="0" y="0"/>
          <a:chExt cx="0" cy="0"/>
        </a:xfrm>
      </p:grpSpPr>
      <p:pic>
        <p:nvPicPr>
          <p:cNvPr id="1490"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491"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492"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493"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494" name="Rechthoek 5"/>
          <p:cNvSpPr/>
          <p:nvPr/>
        </p:nvSpPr>
        <p:spPr>
          <a:xfrm>
            <a:off x="-1" y="3430590"/>
            <a:ext cx="12191998" cy="3427409"/>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1495" name="Titeltekst"/>
          <p:cNvSpPr txBox="1">
            <a:spLocks noGrp="1"/>
          </p:cNvSpPr>
          <p:nvPr>
            <p:ph type="title"/>
          </p:nvPr>
        </p:nvSpPr>
        <p:spPr>
          <a:xfrm>
            <a:off x="634995" y="1052509"/>
            <a:ext cx="10923586" cy="2374899"/>
          </a:xfrm>
          <a:prstGeom prst="rect">
            <a:avLst/>
          </a:prstGeom>
        </p:spPr>
        <p:txBody>
          <a:bodyPr anchor="ctr"/>
          <a:lstStyle>
            <a:lvl1pPr>
              <a:defRPr sz="4800">
                <a:solidFill>
                  <a:srgbClr val="38870D"/>
                </a:solidFill>
              </a:defRPr>
            </a:lvl1pPr>
          </a:lstStyle>
          <a:p>
            <a:r>
              <a:t>Titeltekst</a:t>
            </a:r>
          </a:p>
        </p:txBody>
      </p:sp>
      <p:sp>
        <p:nvSpPr>
          <p:cNvPr id="1496" name="Hoofdtekst - niveau één…"/>
          <p:cNvSpPr txBox="1">
            <a:spLocks noGrp="1"/>
          </p:cNvSpPr>
          <p:nvPr>
            <p:ph type="body" sz="half" idx="1"/>
          </p:nvPr>
        </p:nvSpPr>
        <p:spPr>
          <a:xfrm>
            <a:off x="634995" y="3749488"/>
            <a:ext cx="10923586" cy="2471925"/>
          </a:xfrm>
          <a:prstGeom prst="rect">
            <a:avLst/>
          </a:prstGeom>
        </p:spPr>
        <p:txBody>
          <a:bodyPr/>
          <a:lstStyle>
            <a:lvl1pPr marL="316802" indent="-316802">
              <a:buClr>
                <a:srgbClr val="FFFFFF"/>
              </a:buClr>
              <a:defRPr>
                <a:solidFill>
                  <a:srgbClr val="FFFFFF"/>
                </a:solidFill>
              </a:defRPr>
            </a:lvl1pPr>
            <a:lvl2pPr marL="693363" indent="-380163">
              <a:buClr>
                <a:srgbClr val="FFFFFF"/>
              </a:buClr>
              <a:defRPr>
                <a:solidFill>
                  <a:srgbClr val="FFFFFF"/>
                </a:solidFill>
              </a:defRPr>
            </a:lvl2pPr>
            <a:lvl3pPr marL="1052397" indent="-422404">
              <a:buClr>
                <a:srgbClr val="FFFFFF"/>
              </a:buClr>
              <a:defRPr>
                <a:solidFill>
                  <a:srgbClr val="FFFFFF"/>
                </a:solidFill>
              </a:defRPr>
            </a:lvl3pPr>
            <a:lvl4pPr marL="1365598" indent="-422404">
              <a:buClr>
                <a:srgbClr val="FFFFFF"/>
              </a:buClr>
              <a:defRPr>
                <a:solidFill>
                  <a:srgbClr val="FFFFFF"/>
                </a:solidFill>
              </a:defRPr>
            </a:lvl4pPr>
            <a:lvl5pPr marL="1735201" indent="-475204">
              <a:buClr>
                <a:srgbClr val="FFFFFF"/>
              </a:buClr>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497" name="Rechthoek 11"/>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498"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Afbeelding horizontaal kleur">
    <p:bg>
      <p:bgPr>
        <a:solidFill>
          <a:srgbClr val="38870D"/>
        </a:solidFill>
        <a:effectLst/>
      </p:bgPr>
    </p:bg>
    <p:spTree>
      <p:nvGrpSpPr>
        <p:cNvPr id="1" name=""/>
        <p:cNvGrpSpPr/>
        <p:nvPr/>
      </p:nvGrpSpPr>
      <p:grpSpPr>
        <a:xfrm>
          <a:off x="0" y="0"/>
          <a:ext cx="0" cy="0"/>
          <a:chOff x="0" y="0"/>
          <a:chExt cx="0" cy="0"/>
        </a:xfrm>
      </p:grpSpPr>
      <p:pic>
        <p:nvPicPr>
          <p:cNvPr id="1505"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506"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507"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508"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509" name="Tijdelijke aanduiding voor afbeelding 11"/>
          <p:cNvSpPr>
            <a:spLocks noGrp="1"/>
          </p:cNvSpPr>
          <p:nvPr>
            <p:ph type="pic" idx="21"/>
          </p:nvPr>
        </p:nvSpPr>
        <p:spPr>
          <a:xfrm>
            <a:off x="0" y="0"/>
            <a:ext cx="12191997" cy="3427408"/>
          </a:xfrm>
          <a:prstGeom prst="rect">
            <a:avLst/>
          </a:prstGeom>
        </p:spPr>
        <p:txBody>
          <a:bodyPr lIns="91439" rIns="91439">
            <a:noAutofit/>
          </a:bodyPr>
          <a:lstStyle/>
          <a:p>
            <a:endParaRPr/>
          </a:p>
        </p:txBody>
      </p:sp>
      <p:sp>
        <p:nvSpPr>
          <p:cNvPr id="1510" name="Titeltekst"/>
          <p:cNvSpPr txBox="1">
            <a:spLocks noGrp="1"/>
          </p:cNvSpPr>
          <p:nvPr>
            <p:ph type="title"/>
          </p:nvPr>
        </p:nvSpPr>
        <p:spPr>
          <a:xfrm>
            <a:off x="634209" y="3888001"/>
            <a:ext cx="5004593" cy="2333412"/>
          </a:xfrm>
          <a:prstGeom prst="rect">
            <a:avLst/>
          </a:prstGeom>
        </p:spPr>
        <p:txBody>
          <a:bodyPr anchor="t"/>
          <a:lstStyle>
            <a:lvl1pPr>
              <a:defRPr>
                <a:solidFill>
                  <a:srgbClr val="FFFFFF"/>
                </a:solidFill>
              </a:defRPr>
            </a:lvl1pPr>
          </a:lstStyle>
          <a:p>
            <a:r>
              <a:t>Titeltekst</a:t>
            </a:r>
          </a:p>
        </p:txBody>
      </p:sp>
      <p:sp>
        <p:nvSpPr>
          <p:cNvPr id="1511" name="Hoofdtekst - niveau één…"/>
          <p:cNvSpPr txBox="1">
            <a:spLocks noGrp="1"/>
          </p:cNvSpPr>
          <p:nvPr>
            <p:ph type="body" sz="quarter" idx="1"/>
          </p:nvPr>
        </p:nvSpPr>
        <p:spPr>
          <a:xfrm>
            <a:off x="6554582" y="3888001"/>
            <a:ext cx="5004000" cy="2333412"/>
          </a:xfrm>
          <a:prstGeom prst="rect">
            <a:avLst/>
          </a:prstGeom>
        </p:spPr>
        <p:txBody>
          <a:bodyPr/>
          <a:lstStyle>
            <a:lvl1pPr marL="316802" indent="-316802">
              <a:buClr>
                <a:srgbClr val="E0EDDB"/>
              </a:buClr>
              <a:defRPr>
                <a:solidFill>
                  <a:srgbClr val="FFFFFF"/>
                </a:solidFill>
              </a:defRPr>
            </a:lvl1pPr>
            <a:lvl2pPr marL="693363" indent="-380163">
              <a:buClr>
                <a:srgbClr val="E0EDDB"/>
              </a:buClr>
              <a:defRPr>
                <a:solidFill>
                  <a:srgbClr val="FFFFFF"/>
                </a:solidFill>
              </a:defRPr>
            </a:lvl2pPr>
            <a:lvl3pPr marL="1052397" indent="-422404">
              <a:buClr>
                <a:srgbClr val="E0EDDB"/>
              </a:buClr>
              <a:defRPr>
                <a:solidFill>
                  <a:srgbClr val="FFFFFF"/>
                </a:solidFill>
              </a:defRPr>
            </a:lvl3pPr>
            <a:lvl4pPr marL="1365598" indent="-422404">
              <a:buClr>
                <a:srgbClr val="E0EDDB"/>
              </a:buClr>
              <a:defRPr>
                <a:solidFill>
                  <a:srgbClr val="FFFFFF"/>
                </a:solidFill>
              </a:defRPr>
            </a:lvl4pPr>
            <a:lvl5pPr marL="1735201" indent="-475204">
              <a:buClr>
                <a:srgbClr val="E0EDDB"/>
              </a:buClr>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512" name="Dianummer"/>
          <p:cNvSpPr txBox="1">
            <a:spLocks noGrp="1"/>
          </p:cNvSpPr>
          <p:nvPr>
            <p:ph type="sldNum" sz="quarter" idx="2"/>
          </p:nvPr>
        </p:nvSpPr>
        <p:spPr>
          <a:xfrm>
            <a:off x="11384413" y="6391092"/>
            <a:ext cx="174180" cy="152401"/>
          </a:xfrm>
          <a:prstGeom prst="rect">
            <a:avLst/>
          </a:prstGeom>
        </p:spPr>
        <p:txBody>
          <a:bodyPr/>
          <a:lstStyle>
            <a:lvl1pPr>
              <a:defRPr>
                <a:solidFill>
                  <a:srgbClr val="E0EDDB"/>
                </a:solidFill>
              </a:defRPr>
            </a:lvl1pPr>
          </a:lstStyle>
          <a:p>
            <a:fld id="{86CB4B4D-7CA3-9044-876B-883B54F8677D}" type="slidenum">
              <a:t>‹nr.›</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Afbeelding horizontaal wit">
    <p:spTree>
      <p:nvGrpSpPr>
        <p:cNvPr id="1" name=""/>
        <p:cNvGrpSpPr/>
        <p:nvPr/>
      </p:nvGrpSpPr>
      <p:grpSpPr>
        <a:xfrm>
          <a:off x="0" y="0"/>
          <a:ext cx="0" cy="0"/>
          <a:chOff x="0" y="0"/>
          <a:chExt cx="0" cy="0"/>
        </a:xfrm>
      </p:grpSpPr>
      <p:pic>
        <p:nvPicPr>
          <p:cNvPr id="1519"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520"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521"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522"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523" name="Tijdelijke aanduiding voor afbeelding 11"/>
          <p:cNvSpPr>
            <a:spLocks noGrp="1"/>
          </p:cNvSpPr>
          <p:nvPr>
            <p:ph type="pic" idx="21"/>
          </p:nvPr>
        </p:nvSpPr>
        <p:spPr>
          <a:xfrm>
            <a:off x="0" y="0"/>
            <a:ext cx="12191997" cy="3427408"/>
          </a:xfrm>
          <a:prstGeom prst="rect">
            <a:avLst/>
          </a:prstGeom>
        </p:spPr>
        <p:txBody>
          <a:bodyPr lIns="91439" rIns="91439">
            <a:noAutofit/>
          </a:bodyPr>
          <a:lstStyle/>
          <a:p>
            <a:endParaRPr/>
          </a:p>
        </p:txBody>
      </p:sp>
      <p:sp>
        <p:nvSpPr>
          <p:cNvPr id="1524" name="Hoofdtekst - niveau één…"/>
          <p:cNvSpPr txBox="1">
            <a:spLocks noGrp="1"/>
          </p:cNvSpPr>
          <p:nvPr>
            <p:ph type="body" sz="quarter" idx="1"/>
          </p:nvPr>
        </p:nvSpPr>
        <p:spPr>
          <a:xfrm>
            <a:off x="6553203" y="3888001"/>
            <a:ext cx="5003999" cy="2333412"/>
          </a:xfrm>
          <a:prstGeom prst="rect">
            <a:avLst/>
          </a:prstGeom>
        </p:spPr>
        <p:txBody>
          <a:bodyPr/>
          <a:lstStyle>
            <a:lvl1pPr marL="316802" indent="-316802"/>
            <a:lvl2pPr marL="693363" indent="-380163"/>
            <a:lvl3pPr marL="1052397" indent="-422404"/>
            <a:lvl4pPr marL="1365598" indent="-422404"/>
            <a:lvl5pPr marL="1735201" indent="-475204"/>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525" name="Titeltekst"/>
          <p:cNvSpPr txBox="1">
            <a:spLocks noGrp="1"/>
          </p:cNvSpPr>
          <p:nvPr>
            <p:ph type="title"/>
          </p:nvPr>
        </p:nvSpPr>
        <p:spPr>
          <a:xfrm>
            <a:off x="634209" y="3888001"/>
            <a:ext cx="5004593" cy="2333412"/>
          </a:xfrm>
          <a:prstGeom prst="rect">
            <a:avLst/>
          </a:prstGeom>
        </p:spPr>
        <p:txBody>
          <a:bodyPr anchor="t"/>
          <a:lstStyle>
            <a:lvl1pPr>
              <a:defRPr>
                <a:solidFill>
                  <a:srgbClr val="38870D"/>
                </a:solidFill>
              </a:defRPr>
            </a:lvl1pPr>
          </a:lstStyle>
          <a:p>
            <a:r>
              <a:t>Titeltekst</a:t>
            </a:r>
          </a:p>
        </p:txBody>
      </p:sp>
      <p:sp>
        <p:nvSpPr>
          <p:cNvPr id="1526"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Afbeelding hor. kleur zonder titel">
    <p:bg>
      <p:bgPr>
        <a:solidFill>
          <a:srgbClr val="38870D"/>
        </a:solidFill>
        <a:effectLst/>
      </p:bgPr>
    </p:bg>
    <p:spTree>
      <p:nvGrpSpPr>
        <p:cNvPr id="1" name=""/>
        <p:cNvGrpSpPr/>
        <p:nvPr/>
      </p:nvGrpSpPr>
      <p:grpSpPr>
        <a:xfrm>
          <a:off x="0" y="0"/>
          <a:ext cx="0" cy="0"/>
          <a:chOff x="0" y="0"/>
          <a:chExt cx="0" cy="0"/>
        </a:xfrm>
      </p:grpSpPr>
      <p:pic>
        <p:nvPicPr>
          <p:cNvPr id="1533"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534"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535"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536"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537" name="Tijdelijke aanduiding voor afbeelding 11"/>
          <p:cNvSpPr>
            <a:spLocks noGrp="1"/>
          </p:cNvSpPr>
          <p:nvPr>
            <p:ph type="pic" idx="21"/>
          </p:nvPr>
        </p:nvSpPr>
        <p:spPr>
          <a:xfrm>
            <a:off x="0" y="0"/>
            <a:ext cx="12191997" cy="3427408"/>
          </a:xfrm>
          <a:prstGeom prst="rect">
            <a:avLst/>
          </a:prstGeom>
        </p:spPr>
        <p:txBody>
          <a:bodyPr lIns="91439" rIns="91439">
            <a:noAutofit/>
          </a:bodyPr>
          <a:lstStyle/>
          <a:p>
            <a:endParaRPr/>
          </a:p>
        </p:txBody>
      </p:sp>
      <p:sp>
        <p:nvSpPr>
          <p:cNvPr id="1538" name="Hoofdtekst - niveau één…"/>
          <p:cNvSpPr txBox="1">
            <a:spLocks noGrp="1"/>
          </p:cNvSpPr>
          <p:nvPr>
            <p:ph type="body" sz="half" idx="1"/>
          </p:nvPr>
        </p:nvSpPr>
        <p:spPr>
          <a:xfrm>
            <a:off x="634995" y="3888001"/>
            <a:ext cx="10923586" cy="2333412"/>
          </a:xfrm>
          <a:prstGeom prst="rect">
            <a:avLst/>
          </a:prstGeom>
        </p:spPr>
        <p:txBody>
          <a:bodyPr/>
          <a:lstStyle>
            <a:lvl1pPr marL="316802" indent="-316802">
              <a:buClr>
                <a:srgbClr val="E0EDDB"/>
              </a:buClr>
              <a:defRPr>
                <a:solidFill>
                  <a:srgbClr val="FFFFFF"/>
                </a:solidFill>
              </a:defRPr>
            </a:lvl1pPr>
            <a:lvl2pPr marL="693363" indent="-380163">
              <a:buClr>
                <a:srgbClr val="E0EDDB"/>
              </a:buClr>
              <a:defRPr>
                <a:solidFill>
                  <a:srgbClr val="FFFFFF"/>
                </a:solidFill>
              </a:defRPr>
            </a:lvl2pPr>
            <a:lvl3pPr marL="1052397" indent="-422404">
              <a:buClr>
                <a:srgbClr val="E0EDDB"/>
              </a:buClr>
              <a:defRPr>
                <a:solidFill>
                  <a:srgbClr val="FFFFFF"/>
                </a:solidFill>
              </a:defRPr>
            </a:lvl3pPr>
            <a:lvl4pPr marL="1365598" indent="-422404">
              <a:buClr>
                <a:srgbClr val="E0EDDB"/>
              </a:buClr>
              <a:defRPr>
                <a:solidFill>
                  <a:srgbClr val="FFFFFF"/>
                </a:solidFill>
              </a:defRPr>
            </a:lvl4pPr>
            <a:lvl5pPr marL="1735201" indent="-475204">
              <a:buClr>
                <a:srgbClr val="E0EDDB"/>
              </a:buClr>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539" name="Dianummer"/>
          <p:cNvSpPr txBox="1">
            <a:spLocks noGrp="1"/>
          </p:cNvSpPr>
          <p:nvPr>
            <p:ph type="sldNum" sz="quarter" idx="2"/>
          </p:nvPr>
        </p:nvSpPr>
        <p:spPr>
          <a:xfrm>
            <a:off x="11384413" y="6391092"/>
            <a:ext cx="174180" cy="152401"/>
          </a:xfrm>
          <a:prstGeom prst="rect">
            <a:avLst/>
          </a:prstGeom>
        </p:spPr>
        <p:txBody>
          <a:bodyPr/>
          <a:lstStyle>
            <a:lvl1pPr>
              <a:defRPr>
                <a:solidFill>
                  <a:srgbClr val="E0EDDB"/>
                </a:solidFill>
              </a:defRPr>
            </a:lvl1p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Vergelijking">
    <p:spTree>
      <p:nvGrpSpPr>
        <p:cNvPr id="1" name=""/>
        <p:cNvGrpSpPr/>
        <p:nvPr/>
      </p:nvGrpSpPr>
      <p:grpSpPr>
        <a:xfrm>
          <a:off x="0" y="0"/>
          <a:ext cx="0" cy="0"/>
          <a:chOff x="0" y="0"/>
          <a:chExt cx="0" cy="0"/>
        </a:xfrm>
      </p:grpSpPr>
      <p:pic>
        <p:nvPicPr>
          <p:cNvPr id="164"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165"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66"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67"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68" name="Hoofdtekst - niveau één…"/>
          <p:cNvSpPr txBox="1">
            <a:spLocks noGrp="1"/>
          </p:cNvSpPr>
          <p:nvPr>
            <p:ph type="body" sz="quarter" idx="1"/>
          </p:nvPr>
        </p:nvSpPr>
        <p:spPr>
          <a:xfrm>
            <a:off x="635001" y="2306036"/>
            <a:ext cx="5004001" cy="648001"/>
          </a:xfrm>
          <a:prstGeom prst="rect">
            <a:avLst/>
          </a:prstGeom>
        </p:spPr>
        <p:txBody>
          <a:bodyPr lIns="72000" tIns="72000" rIns="72000" bIns="72000" anchor="b"/>
          <a:lstStyle>
            <a:lvl1pPr marL="0" indent="0">
              <a:buClrTx/>
              <a:buSzTx/>
              <a:buFontTx/>
              <a:buNone/>
              <a:defRPr sz="1800" b="1" cap="all">
                <a:solidFill>
                  <a:srgbClr val="38870D"/>
                </a:solidFill>
              </a:defRPr>
            </a:lvl1pPr>
            <a:lvl2pPr marL="0" indent="457200">
              <a:buClrTx/>
              <a:buSzTx/>
              <a:buFontTx/>
              <a:buNone/>
              <a:defRPr sz="1800" b="1" cap="all">
                <a:solidFill>
                  <a:srgbClr val="38870D"/>
                </a:solidFill>
              </a:defRPr>
            </a:lvl2pPr>
            <a:lvl3pPr marL="0" indent="914400">
              <a:buClrTx/>
              <a:buSzTx/>
              <a:buFontTx/>
              <a:buNone/>
              <a:defRPr sz="1800" b="1" cap="all">
                <a:solidFill>
                  <a:srgbClr val="38870D"/>
                </a:solidFill>
              </a:defRPr>
            </a:lvl3pPr>
            <a:lvl4pPr marL="0" indent="1371600">
              <a:buClrTx/>
              <a:buSzTx/>
              <a:buFontTx/>
              <a:buNone/>
              <a:defRPr sz="1800" b="1" cap="all">
                <a:solidFill>
                  <a:srgbClr val="38870D"/>
                </a:solidFill>
              </a:defRPr>
            </a:lvl4pPr>
            <a:lvl5pPr marL="0" indent="1828800">
              <a:buClrTx/>
              <a:buSzTx/>
              <a:buFontTx/>
              <a:buNone/>
              <a:defRPr sz="1800" b="1" cap="all">
                <a:solidFill>
                  <a:srgbClr val="38870D"/>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69" name="Tijdelijke aanduiding voor tekst 4"/>
          <p:cNvSpPr>
            <a:spLocks noGrp="1"/>
          </p:cNvSpPr>
          <p:nvPr>
            <p:ph type="body" sz="quarter" idx="21"/>
          </p:nvPr>
        </p:nvSpPr>
        <p:spPr>
          <a:xfrm>
            <a:off x="6553200" y="2306036"/>
            <a:ext cx="5004000" cy="647229"/>
          </a:xfrm>
          <a:prstGeom prst="rect">
            <a:avLst/>
          </a:prstGeom>
        </p:spPr>
        <p:txBody>
          <a:bodyPr lIns="72000" tIns="72000" rIns="72000" bIns="72000" anchor="b"/>
          <a:lstStyle/>
          <a:p>
            <a:pPr marL="0" indent="0">
              <a:buClrTx/>
              <a:buSzTx/>
              <a:buFontTx/>
              <a:buNone/>
              <a:defRPr sz="1800" b="1" cap="all">
                <a:solidFill>
                  <a:srgbClr val="38870D"/>
                </a:solidFill>
              </a:defRPr>
            </a:pPr>
            <a:endParaRPr/>
          </a:p>
        </p:txBody>
      </p:sp>
      <p:sp>
        <p:nvSpPr>
          <p:cNvPr id="170" name="Titeltekst"/>
          <p:cNvSpPr txBox="1">
            <a:spLocks noGrp="1"/>
          </p:cNvSpPr>
          <p:nvPr>
            <p:ph type="title"/>
          </p:nvPr>
        </p:nvSpPr>
        <p:spPr>
          <a:prstGeom prst="rect">
            <a:avLst/>
          </a:prstGeom>
        </p:spPr>
        <p:txBody>
          <a:bodyPr/>
          <a:lstStyle>
            <a:lvl1pPr>
              <a:defRPr>
                <a:solidFill>
                  <a:srgbClr val="38870D"/>
                </a:solidFill>
              </a:defRPr>
            </a:lvl1pPr>
          </a:lstStyle>
          <a:p>
            <a:r>
              <a:t>Titeltekst</a:t>
            </a:r>
          </a:p>
        </p:txBody>
      </p:sp>
      <p:sp>
        <p:nvSpPr>
          <p:cNvPr id="17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Afbeelding hor. wit zonder titel">
    <p:spTree>
      <p:nvGrpSpPr>
        <p:cNvPr id="1" name=""/>
        <p:cNvGrpSpPr/>
        <p:nvPr/>
      </p:nvGrpSpPr>
      <p:grpSpPr>
        <a:xfrm>
          <a:off x="0" y="0"/>
          <a:ext cx="0" cy="0"/>
          <a:chOff x="0" y="0"/>
          <a:chExt cx="0" cy="0"/>
        </a:xfrm>
      </p:grpSpPr>
      <p:pic>
        <p:nvPicPr>
          <p:cNvPr id="1546"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547"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548"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549"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550" name="Tijdelijke aanduiding voor afbeelding 11"/>
          <p:cNvSpPr>
            <a:spLocks noGrp="1"/>
          </p:cNvSpPr>
          <p:nvPr>
            <p:ph type="pic" idx="21"/>
          </p:nvPr>
        </p:nvSpPr>
        <p:spPr>
          <a:xfrm>
            <a:off x="0" y="0"/>
            <a:ext cx="12191997" cy="3427408"/>
          </a:xfrm>
          <a:prstGeom prst="rect">
            <a:avLst/>
          </a:prstGeom>
        </p:spPr>
        <p:txBody>
          <a:bodyPr lIns="91439" rIns="91439">
            <a:noAutofit/>
          </a:bodyPr>
          <a:lstStyle/>
          <a:p>
            <a:endParaRPr/>
          </a:p>
        </p:txBody>
      </p:sp>
      <p:sp>
        <p:nvSpPr>
          <p:cNvPr id="1551" name="Hoofdtekst - niveau één…"/>
          <p:cNvSpPr txBox="1">
            <a:spLocks noGrp="1"/>
          </p:cNvSpPr>
          <p:nvPr>
            <p:ph type="body" sz="half" idx="1"/>
          </p:nvPr>
        </p:nvSpPr>
        <p:spPr>
          <a:xfrm>
            <a:off x="634995" y="3888001"/>
            <a:ext cx="10923586" cy="2333412"/>
          </a:xfrm>
          <a:prstGeom prst="rect">
            <a:avLst/>
          </a:prstGeom>
        </p:spPr>
        <p:txBody>
          <a:bodyPr/>
          <a:lstStyle>
            <a:lvl1pPr marL="316802" indent="-316802"/>
            <a:lvl2pPr marL="693363" indent="-380163"/>
            <a:lvl3pPr marL="1052397" indent="-422404"/>
            <a:lvl4pPr marL="1365598" indent="-422404"/>
            <a:lvl5pPr marL="1735201" indent="-475204"/>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552"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Afbeelding horizontaal kleur titel">
    <p:bg>
      <p:bgPr>
        <a:solidFill>
          <a:srgbClr val="38870D"/>
        </a:solidFill>
        <a:effectLst/>
      </p:bgPr>
    </p:bg>
    <p:spTree>
      <p:nvGrpSpPr>
        <p:cNvPr id="1" name=""/>
        <p:cNvGrpSpPr/>
        <p:nvPr/>
      </p:nvGrpSpPr>
      <p:grpSpPr>
        <a:xfrm>
          <a:off x="0" y="0"/>
          <a:ext cx="0" cy="0"/>
          <a:chOff x="0" y="0"/>
          <a:chExt cx="0" cy="0"/>
        </a:xfrm>
      </p:grpSpPr>
      <p:pic>
        <p:nvPicPr>
          <p:cNvPr id="1559"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560"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561"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562"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563" name="Tijdelijke aanduiding voor afbeelding 10"/>
          <p:cNvSpPr>
            <a:spLocks noGrp="1"/>
          </p:cNvSpPr>
          <p:nvPr>
            <p:ph type="pic" idx="21"/>
          </p:nvPr>
        </p:nvSpPr>
        <p:spPr>
          <a:xfrm>
            <a:off x="0" y="3427407"/>
            <a:ext cx="12191997" cy="3430592"/>
          </a:xfrm>
          <a:prstGeom prst="rect">
            <a:avLst/>
          </a:prstGeom>
        </p:spPr>
        <p:txBody>
          <a:bodyPr lIns="91439" rIns="91439">
            <a:noAutofit/>
          </a:bodyPr>
          <a:lstStyle/>
          <a:p>
            <a:endParaRPr/>
          </a:p>
        </p:txBody>
      </p:sp>
      <p:sp>
        <p:nvSpPr>
          <p:cNvPr id="1564" name="Titeltekst"/>
          <p:cNvSpPr txBox="1">
            <a:spLocks noGrp="1"/>
          </p:cNvSpPr>
          <p:nvPr>
            <p:ph type="title"/>
          </p:nvPr>
        </p:nvSpPr>
        <p:spPr>
          <a:xfrm>
            <a:off x="633596" y="1051202"/>
            <a:ext cx="10924383" cy="946798"/>
          </a:xfrm>
          <a:prstGeom prst="rect">
            <a:avLst/>
          </a:prstGeom>
        </p:spPr>
        <p:txBody>
          <a:bodyPr/>
          <a:lstStyle>
            <a:lvl1pPr>
              <a:defRPr>
                <a:solidFill>
                  <a:srgbClr val="FFFFFF"/>
                </a:solidFill>
              </a:defRPr>
            </a:lvl1pPr>
          </a:lstStyle>
          <a:p>
            <a:r>
              <a:t>Titeltekst</a:t>
            </a:r>
          </a:p>
        </p:txBody>
      </p:sp>
      <p:sp>
        <p:nvSpPr>
          <p:cNvPr id="1565" name="Dianummer"/>
          <p:cNvSpPr txBox="1">
            <a:spLocks noGrp="1"/>
          </p:cNvSpPr>
          <p:nvPr>
            <p:ph type="sldNum" sz="quarter" idx="2"/>
          </p:nvPr>
        </p:nvSpPr>
        <p:spPr>
          <a:xfrm>
            <a:off x="11384413" y="6391092"/>
            <a:ext cx="174180" cy="152401"/>
          </a:xfrm>
          <a:prstGeom prst="rect">
            <a:avLst/>
          </a:prstGeom>
        </p:spPr>
        <p:txBody>
          <a:bodyPr/>
          <a:lstStyle>
            <a:lvl1pPr>
              <a:defRPr>
                <a:solidFill>
                  <a:srgbClr val="000000"/>
                </a:solidFill>
              </a:defRPr>
            </a:lvl1pPr>
          </a:lstStyle>
          <a:p>
            <a:fld id="{86CB4B4D-7CA3-9044-876B-883B54F8677D}" type="slidenum">
              <a:t>‹nr.›</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Afbeelding horizontaal wit titel">
    <p:spTree>
      <p:nvGrpSpPr>
        <p:cNvPr id="1" name=""/>
        <p:cNvGrpSpPr/>
        <p:nvPr/>
      </p:nvGrpSpPr>
      <p:grpSpPr>
        <a:xfrm>
          <a:off x="0" y="0"/>
          <a:ext cx="0" cy="0"/>
          <a:chOff x="0" y="0"/>
          <a:chExt cx="0" cy="0"/>
        </a:xfrm>
      </p:grpSpPr>
      <p:pic>
        <p:nvPicPr>
          <p:cNvPr id="1572"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573"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574"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575"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576" name="Tijdelijke aanduiding voor afbeelding 10"/>
          <p:cNvSpPr>
            <a:spLocks noGrp="1"/>
          </p:cNvSpPr>
          <p:nvPr>
            <p:ph type="pic" idx="21"/>
          </p:nvPr>
        </p:nvSpPr>
        <p:spPr>
          <a:xfrm>
            <a:off x="0" y="3427407"/>
            <a:ext cx="12191997" cy="3430592"/>
          </a:xfrm>
          <a:prstGeom prst="rect">
            <a:avLst/>
          </a:prstGeom>
        </p:spPr>
        <p:txBody>
          <a:bodyPr lIns="91439" rIns="91439">
            <a:noAutofit/>
          </a:bodyPr>
          <a:lstStyle/>
          <a:p>
            <a:endParaRPr/>
          </a:p>
        </p:txBody>
      </p:sp>
      <p:sp>
        <p:nvSpPr>
          <p:cNvPr id="1577" name="Titeltekst"/>
          <p:cNvSpPr txBox="1">
            <a:spLocks noGrp="1"/>
          </p:cNvSpPr>
          <p:nvPr>
            <p:ph type="title"/>
          </p:nvPr>
        </p:nvSpPr>
        <p:spPr>
          <a:xfrm>
            <a:off x="634209" y="1051202"/>
            <a:ext cx="10924383" cy="946798"/>
          </a:xfrm>
          <a:prstGeom prst="rect">
            <a:avLst/>
          </a:prstGeom>
        </p:spPr>
        <p:txBody>
          <a:bodyPr/>
          <a:lstStyle>
            <a:lvl1pPr>
              <a:defRPr>
                <a:solidFill>
                  <a:srgbClr val="38870D"/>
                </a:solidFill>
              </a:defRPr>
            </a:lvl1pPr>
          </a:lstStyle>
          <a:p>
            <a:r>
              <a:t>Titeltekst</a:t>
            </a:r>
          </a:p>
        </p:txBody>
      </p:sp>
      <p:sp>
        <p:nvSpPr>
          <p:cNvPr id="1578"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Afbeelding">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585" name="Afbeelding 11" descr="Afbeelding 11"/>
          <p:cNvPicPr>
            <a:picLocks noChangeAspect="1"/>
          </p:cNvPicPr>
          <p:nvPr/>
        </p:nvPicPr>
        <p:blipFill>
          <a:blip r:embed="rId3"/>
          <a:stretch>
            <a:fillRect/>
          </a:stretch>
        </p:blipFill>
        <p:spPr>
          <a:xfrm>
            <a:off x="-3173" y="0"/>
            <a:ext cx="12198354" cy="1066804"/>
          </a:xfrm>
          <a:prstGeom prst="rect">
            <a:avLst/>
          </a:prstGeom>
          <a:ln w="12700">
            <a:miter lim="400000"/>
          </a:ln>
        </p:spPr>
      </p:pic>
      <p:sp>
        <p:nvSpPr>
          <p:cNvPr id="1586"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587"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588"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589" name="Dianummer"/>
          <p:cNvSpPr txBox="1">
            <a:spLocks noGrp="1"/>
          </p:cNvSpPr>
          <p:nvPr>
            <p:ph type="sldNum" sz="quarter" idx="2"/>
          </p:nvPr>
        </p:nvSpPr>
        <p:spPr>
          <a:xfrm>
            <a:off x="5892800" y="598805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Afbeelding met tite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96" name="Titeltekst"/>
          <p:cNvSpPr txBox="1">
            <a:spLocks noGrp="1"/>
          </p:cNvSpPr>
          <p:nvPr>
            <p:ph type="title"/>
          </p:nvPr>
        </p:nvSpPr>
        <p:spPr>
          <a:xfrm>
            <a:off x="0" y="5153776"/>
            <a:ext cx="12191997" cy="575999"/>
          </a:xfrm>
          <a:prstGeom prst="rect">
            <a:avLst/>
          </a:prstGeom>
          <a:solidFill>
            <a:srgbClr val="38870D"/>
          </a:solidFill>
        </p:spPr>
        <p:txBody>
          <a:bodyPr anchor="ctr"/>
          <a:lstStyle>
            <a:lvl1pPr>
              <a:defRPr sz="3200">
                <a:solidFill>
                  <a:srgbClr val="FFFFFF"/>
                </a:solidFill>
              </a:defRPr>
            </a:lvl1pPr>
          </a:lstStyle>
          <a:p>
            <a:r>
              <a:t>Titeltekst</a:t>
            </a:r>
          </a:p>
        </p:txBody>
      </p:sp>
      <p:sp>
        <p:nvSpPr>
          <p:cNvPr id="1597" name="Hoofdtekst - niveau één…"/>
          <p:cNvSpPr txBox="1">
            <a:spLocks noGrp="1"/>
          </p:cNvSpPr>
          <p:nvPr>
            <p:ph type="body" sz="quarter" idx="1"/>
          </p:nvPr>
        </p:nvSpPr>
        <p:spPr>
          <a:xfrm>
            <a:off x="0" y="5825413"/>
            <a:ext cx="12191997" cy="396000"/>
          </a:xfrm>
          <a:prstGeom prst="rect">
            <a:avLst/>
          </a:prstGeom>
          <a:solidFill>
            <a:srgbClr val="FFFFFF"/>
          </a:solidFill>
        </p:spPr>
        <p:txBody>
          <a:bodyPr anchor="ctr"/>
          <a:lstStyle>
            <a:lvl1pPr marL="0" indent="0">
              <a:buClrTx/>
              <a:buSzTx/>
              <a:buFontTx/>
              <a:buNone/>
              <a:defRPr sz="2000"/>
            </a:lvl1pPr>
            <a:lvl2pPr marL="630003" indent="-316802">
              <a:buClrTx/>
              <a:buFontTx/>
              <a:defRPr sz="2000"/>
            </a:lvl2pPr>
            <a:lvl3pPr marL="981997" indent="-352003">
              <a:buClrTx/>
              <a:buFontTx/>
              <a:defRPr sz="2000"/>
            </a:lvl3pPr>
            <a:lvl4pPr marL="1295197" indent="-352003">
              <a:buClrTx/>
              <a:buFontTx/>
              <a:defRPr sz="2000"/>
            </a:lvl4pPr>
            <a:lvl5pPr marL="1656000" indent="-396003">
              <a:buClrTx/>
              <a:buFontTx/>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598" name="Afbeelding 3" descr="Afbeelding 3"/>
          <p:cNvPicPr>
            <a:picLocks noChangeAspect="1"/>
          </p:cNvPicPr>
          <p:nvPr/>
        </p:nvPicPr>
        <p:blipFill>
          <a:blip r:embed="rId3"/>
          <a:stretch>
            <a:fillRect/>
          </a:stretch>
        </p:blipFill>
        <p:spPr>
          <a:xfrm>
            <a:off x="-3173" y="0"/>
            <a:ext cx="12198354" cy="1066804"/>
          </a:xfrm>
          <a:prstGeom prst="rect">
            <a:avLst/>
          </a:prstGeom>
          <a:ln w="12700">
            <a:miter lim="400000"/>
          </a:ln>
        </p:spPr>
      </p:pic>
      <p:sp>
        <p:nvSpPr>
          <p:cNvPr id="1599" name="Dianummer"/>
          <p:cNvSpPr txBox="1">
            <a:spLocks noGrp="1"/>
          </p:cNvSpPr>
          <p:nvPr>
            <p:ph type="sldNum" sz="quarter" idx="2"/>
          </p:nvPr>
        </p:nvSpPr>
        <p:spPr>
          <a:xfrm>
            <a:off x="5892800" y="598805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Tabel/grafiek">
    <p:spTree>
      <p:nvGrpSpPr>
        <p:cNvPr id="1" name=""/>
        <p:cNvGrpSpPr/>
        <p:nvPr/>
      </p:nvGrpSpPr>
      <p:grpSpPr>
        <a:xfrm>
          <a:off x="0" y="0"/>
          <a:ext cx="0" cy="0"/>
          <a:chOff x="0" y="0"/>
          <a:chExt cx="0" cy="0"/>
        </a:xfrm>
      </p:grpSpPr>
      <p:pic>
        <p:nvPicPr>
          <p:cNvPr id="1606"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607"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608"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609"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610" name="Titeltekst"/>
          <p:cNvSpPr txBox="1">
            <a:spLocks noGrp="1"/>
          </p:cNvSpPr>
          <p:nvPr>
            <p:ph type="title"/>
          </p:nvPr>
        </p:nvSpPr>
        <p:spPr>
          <a:xfrm>
            <a:off x="634995" y="1052509"/>
            <a:ext cx="10923586" cy="948050"/>
          </a:xfrm>
          <a:prstGeom prst="rect">
            <a:avLst/>
          </a:prstGeom>
        </p:spPr>
        <p:txBody>
          <a:bodyPr/>
          <a:lstStyle>
            <a:lvl1pPr>
              <a:defRPr>
                <a:solidFill>
                  <a:srgbClr val="38870D"/>
                </a:solidFill>
              </a:defRPr>
            </a:lvl1pPr>
          </a:lstStyle>
          <a:p>
            <a:r>
              <a:t>Titeltekst</a:t>
            </a:r>
          </a:p>
        </p:txBody>
      </p:sp>
      <p:sp>
        <p:nvSpPr>
          <p:cNvPr id="1611" name="Hoofdtekst - niveau één…"/>
          <p:cNvSpPr txBox="1">
            <a:spLocks noGrp="1"/>
          </p:cNvSpPr>
          <p:nvPr>
            <p:ph type="body" idx="1"/>
          </p:nvPr>
        </p:nvSpPr>
        <p:spPr>
          <a:xfrm>
            <a:off x="634995" y="2276470"/>
            <a:ext cx="10923586" cy="3944942"/>
          </a:xfrm>
          <a:prstGeom prst="rect">
            <a:avLst/>
          </a:prstGeom>
        </p:spPr>
        <p:txBody>
          <a:bodyPr/>
          <a:lstStyle>
            <a:lvl1pPr marL="316802" indent="-316802"/>
            <a:lvl2pPr marL="693363" indent="-380163"/>
            <a:lvl3pPr marL="1052397" indent="-422404"/>
            <a:lvl4pPr marL="1365598" indent="-422404"/>
            <a:lvl5pPr marL="1735201" indent="-475204"/>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612"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Tabel/grafiek met bijschrift">
    <p:spTree>
      <p:nvGrpSpPr>
        <p:cNvPr id="1" name=""/>
        <p:cNvGrpSpPr/>
        <p:nvPr/>
      </p:nvGrpSpPr>
      <p:grpSpPr>
        <a:xfrm>
          <a:off x="0" y="0"/>
          <a:ext cx="0" cy="0"/>
          <a:chOff x="0" y="0"/>
          <a:chExt cx="0" cy="0"/>
        </a:xfrm>
      </p:grpSpPr>
      <p:pic>
        <p:nvPicPr>
          <p:cNvPr id="1619"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620"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621"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622"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623" name="Titeltekst"/>
          <p:cNvSpPr txBox="1">
            <a:spLocks noGrp="1"/>
          </p:cNvSpPr>
          <p:nvPr>
            <p:ph type="title"/>
          </p:nvPr>
        </p:nvSpPr>
        <p:spPr>
          <a:xfrm>
            <a:off x="634995" y="1052509"/>
            <a:ext cx="10923586" cy="948050"/>
          </a:xfrm>
          <a:prstGeom prst="rect">
            <a:avLst/>
          </a:prstGeom>
        </p:spPr>
        <p:txBody>
          <a:bodyPr/>
          <a:lstStyle>
            <a:lvl1pPr>
              <a:defRPr>
                <a:solidFill>
                  <a:srgbClr val="38870D"/>
                </a:solidFill>
              </a:defRPr>
            </a:lvl1pPr>
          </a:lstStyle>
          <a:p>
            <a:r>
              <a:t>Titeltekst</a:t>
            </a:r>
          </a:p>
        </p:txBody>
      </p:sp>
      <p:sp>
        <p:nvSpPr>
          <p:cNvPr id="1624" name="Hoofdtekst - niveau één…"/>
          <p:cNvSpPr txBox="1">
            <a:spLocks noGrp="1"/>
          </p:cNvSpPr>
          <p:nvPr>
            <p:ph type="body" sz="quarter" idx="1"/>
          </p:nvPr>
        </p:nvSpPr>
        <p:spPr>
          <a:xfrm>
            <a:off x="7958855" y="2276470"/>
            <a:ext cx="3600002" cy="3937005"/>
          </a:xfrm>
          <a:prstGeom prst="rect">
            <a:avLst/>
          </a:prstGeom>
        </p:spPr>
        <p:txBody>
          <a:bodyPr/>
          <a:lstStyle>
            <a:lvl1pPr marL="0" indent="0">
              <a:buClrTx/>
              <a:buSzTx/>
              <a:buFontTx/>
              <a:buNone/>
              <a:defRPr sz="2000"/>
            </a:lvl1pPr>
            <a:lvl2pPr marL="0" indent="313199">
              <a:buClrTx/>
              <a:buSzTx/>
              <a:buFontTx/>
              <a:buNone/>
              <a:defRPr sz="2000"/>
            </a:lvl2pPr>
            <a:lvl3pPr marL="0" indent="630003">
              <a:buClrTx/>
              <a:buSzTx/>
              <a:buFontTx/>
              <a:buNone/>
              <a:defRPr sz="2000"/>
            </a:lvl3pPr>
            <a:lvl4pPr marL="0" indent="943202">
              <a:buClrTx/>
              <a:buSzTx/>
              <a:buFontTx/>
              <a:buNone/>
              <a:defRPr sz="2000"/>
            </a:lvl4pPr>
            <a:lvl5pPr marL="0" indent="1259997">
              <a:buClrTx/>
              <a:buSzTx/>
              <a:buFontTx/>
              <a:buNone/>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625"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Tabel/grafiek verticaal">
    <p:spTree>
      <p:nvGrpSpPr>
        <p:cNvPr id="1" name=""/>
        <p:cNvGrpSpPr/>
        <p:nvPr/>
      </p:nvGrpSpPr>
      <p:grpSpPr>
        <a:xfrm>
          <a:off x="0" y="0"/>
          <a:ext cx="0" cy="0"/>
          <a:chOff x="0" y="0"/>
          <a:chExt cx="0" cy="0"/>
        </a:xfrm>
      </p:grpSpPr>
      <p:pic>
        <p:nvPicPr>
          <p:cNvPr id="1632"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633"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634"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635"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636" name="Rechthoek 6"/>
          <p:cNvSpPr/>
          <p:nvPr/>
        </p:nvSpPr>
        <p:spPr>
          <a:xfrm>
            <a:off x="6096003" y="0"/>
            <a:ext cx="6096004" cy="6858000"/>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1637" name="Hoofdtekst - niveau één…"/>
          <p:cNvSpPr txBox="1">
            <a:spLocks noGrp="1"/>
          </p:cNvSpPr>
          <p:nvPr>
            <p:ph type="body" sz="half" idx="1"/>
          </p:nvPr>
        </p:nvSpPr>
        <p:spPr>
          <a:xfrm>
            <a:off x="6550020" y="2289601"/>
            <a:ext cx="5004000" cy="3931811"/>
          </a:xfrm>
          <a:prstGeom prst="rect">
            <a:avLst/>
          </a:prstGeom>
        </p:spPr>
        <p:txBody>
          <a:bodyPr/>
          <a:lstStyle>
            <a:lvl1pPr marL="316802" indent="-316802">
              <a:buClr>
                <a:srgbClr val="FFFFFF"/>
              </a:buClr>
              <a:defRPr>
                <a:solidFill>
                  <a:srgbClr val="FFFFFF"/>
                </a:solidFill>
              </a:defRPr>
            </a:lvl1pPr>
            <a:lvl2pPr marL="693363" indent="-380163">
              <a:buClr>
                <a:srgbClr val="FFFFFF"/>
              </a:buClr>
              <a:defRPr>
                <a:solidFill>
                  <a:srgbClr val="FFFFFF"/>
                </a:solidFill>
              </a:defRPr>
            </a:lvl2pPr>
            <a:lvl3pPr marL="1052397" indent="-422404">
              <a:buClr>
                <a:srgbClr val="FFFFFF"/>
              </a:buClr>
              <a:defRPr>
                <a:solidFill>
                  <a:srgbClr val="FFFFFF"/>
                </a:solidFill>
              </a:defRPr>
            </a:lvl3pPr>
            <a:lvl4pPr marL="1365598" indent="-422404">
              <a:buClr>
                <a:srgbClr val="FFFFFF"/>
              </a:buClr>
              <a:defRPr>
                <a:solidFill>
                  <a:srgbClr val="FFFFFF"/>
                </a:solidFill>
              </a:defRPr>
            </a:lvl4pPr>
            <a:lvl5pPr marL="1735201" indent="-475204">
              <a:buClr>
                <a:srgbClr val="FFFFFF"/>
              </a:buClr>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638" name="Afbeelding 7" descr="Afbeelding 7"/>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639" name="Rechthoek 11"/>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640" name="Titeltekst"/>
          <p:cNvSpPr txBox="1">
            <a:spLocks noGrp="1"/>
          </p:cNvSpPr>
          <p:nvPr>
            <p:ph type="title"/>
          </p:nvPr>
        </p:nvSpPr>
        <p:spPr>
          <a:xfrm>
            <a:off x="6550020" y="1051202"/>
            <a:ext cx="5004000" cy="948050"/>
          </a:xfrm>
          <a:prstGeom prst="rect">
            <a:avLst/>
          </a:prstGeom>
        </p:spPr>
        <p:txBody>
          <a:bodyPr/>
          <a:lstStyle>
            <a:lvl1pPr>
              <a:defRPr>
                <a:solidFill>
                  <a:srgbClr val="FFFFFF"/>
                </a:solidFill>
              </a:defRPr>
            </a:lvl1pPr>
          </a:lstStyle>
          <a:p>
            <a:r>
              <a:t>Titeltekst</a:t>
            </a:r>
          </a:p>
        </p:txBody>
      </p:sp>
      <p:sp>
        <p:nvSpPr>
          <p:cNvPr id="1641"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Contact A">
    <p:spTree>
      <p:nvGrpSpPr>
        <p:cNvPr id="1" name=""/>
        <p:cNvGrpSpPr/>
        <p:nvPr/>
      </p:nvGrpSpPr>
      <p:grpSpPr>
        <a:xfrm>
          <a:off x="0" y="0"/>
          <a:ext cx="0" cy="0"/>
          <a:chOff x="0" y="0"/>
          <a:chExt cx="0" cy="0"/>
        </a:xfrm>
      </p:grpSpPr>
      <p:sp>
        <p:nvSpPr>
          <p:cNvPr id="1648" name="Rechthoek 5"/>
          <p:cNvSpPr/>
          <p:nvPr/>
        </p:nvSpPr>
        <p:spPr>
          <a:xfrm>
            <a:off x="-1" y="-1"/>
            <a:ext cx="12191998" cy="3427409"/>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1649" name="Titeltekst"/>
          <p:cNvSpPr txBox="1">
            <a:spLocks noGrp="1"/>
          </p:cNvSpPr>
          <p:nvPr>
            <p:ph type="title"/>
          </p:nvPr>
        </p:nvSpPr>
        <p:spPr>
          <a:xfrm>
            <a:off x="634995" y="1875616"/>
            <a:ext cx="10923586" cy="1551792"/>
          </a:xfrm>
          <a:prstGeom prst="rect">
            <a:avLst/>
          </a:prstGeom>
        </p:spPr>
        <p:txBody>
          <a:bodyPr anchor="ctr"/>
          <a:lstStyle>
            <a:lvl1pPr>
              <a:defRPr sz="4800">
                <a:solidFill>
                  <a:srgbClr val="FFFFFF"/>
                </a:solidFill>
              </a:defRPr>
            </a:lvl1pPr>
          </a:lstStyle>
          <a:p>
            <a:r>
              <a:t>Titeltekst</a:t>
            </a:r>
          </a:p>
        </p:txBody>
      </p:sp>
      <p:sp>
        <p:nvSpPr>
          <p:cNvPr id="1650" name="Hoofdtekst - niveau één…"/>
          <p:cNvSpPr txBox="1">
            <a:spLocks noGrp="1"/>
          </p:cNvSpPr>
          <p:nvPr>
            <p:ph type="body" sz="quarter" idx="1"/>
          </p:nvPr>
        </p:nvSpPr>
        <p:spPr>
          <a:xfrm>
            <a:off x="5156749" y="3846021"/>
            <a:ext cx="4680000" cy="691881"/>
          </a:xfrm>
          <a:prstGeom prst="rect">
            <a:avLst/>
          </a:prstGeom>
        </p:spPr>
        <p:txBody>
          <a:bodyPr anchor="ctr"/>
          <a:lstStyle>
            <a:lvl1pPr marL="0" indent="0">
              <a:buClrTx/>
              <a:buSzTx/>
              <a:buFontTx/>
              <a:buNone/>
              <a:defRPr sz="2000">
                <a:solidFill>
                  <a:srgbClr val="38870D"/>
                </a:solidFill>
              </a:defRPr>
            </a:lvl1pPr>
            <a:lvl2pPr marL="630003" indent="-316802">
              <a:buClrTx/>
              <a:buFontTx/>
              <a:defRPr sz="2000">
                <a:solidFill>
                  <a:srgbClr val="38870D"/>
                </a:solidFill>
              </a:defRPr>
            </a:lvl2pPr>
            <a:lvl3pPr marL="981997" indent="-352003">
              <a:buClrTx/>
              <a:buFontTx/>
              <a:defRPr sz="2000">
                <a:solidFill>
                  <a:srgbClr val="38870D"/>
                </a:solidFill>
              </a:defRPr>
            </a:lvl3pPr>
            <a:lvl4pPr marL="1295197" indent="-352003">
              <a:buClrTx/>
              <a:buFontTx/>
              <a:defRPr sz="2000">
                <a:solidFill>
                  <a:srgbClr val="38870D"/>
                </a:solidFill>
              </a:defRPr>
            </a:lvl4pPr>
            <a:lvl5pPr marL="1656000" indent="-396003">
              <a:buClrTx/>
              <a:buFontTx/>
              <a:defRPr sz="2000">
                <a:solidFill>
                  <a:srgbClr val="38870D"/>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651" name="Tijdelijke aanduiding voor tekst 13"/>
          <p:cNvSpPr txBox="1"/>
          <p:nvPr/>
        </p:nvSpPr>
        <p:spPr>
          <a:xfrm>
            <a:off x="5156749" y="4639509"/>
            <a:ext cx="4680000" cy="691881"/>
          </a:xfrm>
          <a:prstGeom prst="rect">
            <a:avLst/>
          </a:prstGeom>
          <a:ln w="12700">
            <a:miter lim="400000"/>
          </a:ln>
        </p:spPr>
        <p:txBody>
          <a:bodyPr lIns="45719" rIns="45719" anchor="ctr">
            <a:normAutofit/>
          </a:bodyPr>
          <a:lstStyle/>
          <a:p>
            <a:pPr>
              <a:lnSpc>
                <a:spcPct val="90000"/>
              </a:lnSpc>
              <a:spcBef>
                <a:spcPts val="1200"/>
              </a:spcBef>
              <a:defRPr sz="2000">
                <a:solidFill>
                  <a:srgbClr val="38870D"/>
                </a:solidFill>
              </a:defRPr>
            </a:pPr>
            <a:endParaRPr/>
          </a:p>
        </p:txBody>
      </p:sp>
      <p:sp>
        <p:nvSpPr>
          <p:cNvPr id="1652" name="Tijdelijke aanduiding voor tekst 13"/>
          <p:cNvSpPr txBox="1"/>
          <p:nvPr/>
        </p:nvSpPr>
        <p:spPr>
          <a:xfrm>
            <a:off x="5156749" y="5405530"/>
            <a:ext cx="4680000" cy="691881"/>
          </a:xfrm>
          <a:prstGeom prst="rect">
            <a:avLst/>
          </a:prstGeom>
          <a:ln w="12700">
            <a:miter lim="400000"/>
          </a:ln>
        </p:spPr>
        <p:txBody>
          <a:bodyPr lIns="45719" rIns="45719" anchor="ctr">
            <a:normAutofit/>
          </a:bodyPr>
          <a:lstStyle/>
          <a:p>
            <a:pPr>
              <a:lnSpc>
                <a:spcPct val="90000"/>
              </a:lnSpc>
              <a:spcBef>
                <a:spcPts val="1200"/>
              </a:spcBef>
              <a:defRPr sz="2000">
                <a:solidFill>
                  <a:srgbClr val="38870D"/>
                </a:solidFill>
              </a:defRPr>
            </a:pPr>
            <a:endParaRPr/>
          </a:p>
        </p:txBody>
      </p:sp>
      <p:pic>
        <p:nvPicPr>
          <p:cNvPr id="1653" name="Tijdelijke aanduiding voor afbeelding 3" descr="Tijdelijke aanduiding voor afbeelding 3"/>
          <p:cNvPicPr>
            <a:picLocks noChangeAspect="1"/>
          </p:cNvPicPr>
          <p:nvPr/>
        </p:nvPicPr>
        <p:blipFill>
          <a:blip r:embed="rId2"/>
          <a:stretch>
            <a:fillRect/>
          </a:stretch>
        </p:blipFill>
        <p:spPr>
          <a:xfrm>
            <a:off x="4544778" y="3921366"/>
            <a:ext cx="541206" cy="539999"/>
          </a:xfrm>
          <a:prstGeom prst="rect">
            <a:avLst/>
          </a:prstGeom>
          <a:ln w="12700">
            <a:miter lim="400000"/>
          </a:ln>
        </p:spPr>
      </p:pic>
      <p:pic>
        <p:nvPicPr>
          <p:cNvPr id="1654" name="Tijdelijke aanduiding voor afbeelding 3" descr="Tijdelijke aanduiding voor afbeelding 3"/>
          <p:cNvPicPr>
            <a:picLocks noChangeAspect="1"/>
          </p:cNvPicPr>
          <p:nvPr/>
        </p:nvPicPr>
        <p:blipFill>
          <a:blip r:embed="rId2"/>
          <a:stretch>
            <a:fillRect/>
          </a:stretch>
        </p:blipFill>
        <p:spPr>
          <a:xfrm>
            <a:off x="4544778" y="4707385"/>
            <a:ext cx="541206" cy="539999"/>
          </a:xfrm>
          <a:prstGeom prst="rect">
            <a:avLst/>
          </a:prstGeom>
          <a:ln w="12700">
            <a:miter lim="400000"/>
          </a:ln>
        </p:spPr>
      </p:pic>
      <p:sp>
        <p:nvSpPr>
          <p:cNvPr id="1655" name="Tijdelijke aanduiding voor afbeelding 3"/>
          <p:cNvSpPr>
            <a:spLocks noGrp="1"/>
          </p:cNvSpPr>
          <p:nvPr>
            <p:ph type="pic" sz="quarter" idx="21"/>
          </p:nvPr>
        </p:nvSpPr>
        <p:spPr>
          <a:xfrm>
            <a:off x="4544778" y="5480867"/>
            <a:ext cx="541206" cy="539999"/>
          </a:xfrm>
          <a:prstGeom prst="rect">
            <a:avLst/>
          </a:prstGeom>
        </p:spPr>
        <p:txBody>
          <a:bodyPr lIns="91439" rIns="91439">
            <a:noAutofit/>
          </a:bodyPr>
          <a:lstStyle/>
          <a:p>
            <a:endParaRPr/>
          </a:p>
        </p:txBody>
      </p:sp>
      <p:sp>
        <p:nvSpPr>
          <p:cNvPr id="1656" name="Rechthoek 23"/>
          <p:cNvSpPr/>
          <p:nvPr/>
        </p:nvSpPr>
        <p:spPr>
          <a:xfrm>
            <a:off x="5773420" y="6541196"/>
            <a:ext cx="647697" cy="316804"/>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pic>
        <p:nvPicPr>
          <p:cNvPr id="1657" name="Afbeelding 14" descr="Afbeelding 14"/>
          <p:cNvPicPr>
            <a:picLocks noChangeAspect="1"/>
          </p:cNvPicPr>
          <p:nvPr/>
        </p:nvPicPr>
        <p:blipFill>
          <a:blip r:embed="rId3"/>
          <a:stretch>
            <a:fillRect/>
          </a:stretch>
        </p:blipFill>
        <p:spPr>
          <a:xfrm>
            <a:off x="0" y="0"/>
            <a:ext cx="12191997" cy="1783080"/>
          </a:xfrm>
          <a:prstGeom prst="rect">
            <a:avLst/>
          </a:prstGeom>
          <a:ln w="12700">
            <a:miter lim="400000"/>
          </a:ln>
        </p:spPr>
      </p:pic>
      <p:sp>
        <p:nvSpPr>
          <p:cNvPr id="1658"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Contact B">
    <p:spTree>
      <p:nvGrpSpPr>
        <p:cNvPr id="1" name=""/>
        <p:cNvGrpSpPr/>
        <p:nvPr/>
      </p:nvGrpSpPr>
      <p:grpSpPr>
        <a:xfrm>
          <a:off x="0" y="0"/>
          <a:ext cx="0" cy="0"/>
          <a:chOff x="0" y="0"/>
          <a:chExt cx="0" cy="0"/>
        </a:xfrm>
      </p:grpSpPr>
      <p:sp>
        <p:nvSpPr>
          <p:cNvPr id="1665" name="Rechthoek 5"/>
          <p:cNvSpPr/>
          <p:nvPr/>
        </p:nvSpPr>
        <p:spPr>
          <a:xfrm>
            <a:off x="-1" y="0"/>
            <a:ext cx="6096005" cy="6858000"/>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1666" name="Titeltekst"/>
          <p:cNvSpPr txBox="1">
            <a:spLocks noGrp="1"/>
          </p:cNvSpPr>
          <p:nvPr>
            <p:ph type="title"/>
          </p:nvPr>
        </p:nvSpPr>
        <p:spPr>
          <a:xfrm>
            <a:off x="634995" y="2565404"/>
            <a:ext cx="5003797" cy="1727202"/>
          </a:xfrm>
          <a:prstGeom prst="rect">
            <a:avLst/>
          </a:prstGeom>
        </p:spPr>
        <p:txBody>
          <a:bodyPr anchor="ctr"/>
          <a:lstStyle>
            <a:lvl1pPr>
              <a:defRPr sz="4800">
                <a:solidFill>
                  <a:srgbClr val="FFFFFF"/>
                </a:solidFill>
              </a:defRPr>
            </a:lvl1pPr>
          </a:lstStyle>
          <a:p>
            <a:r>
              <a:t>Titeltekst</a:t>
            </a:r>
          </a:p>
        </p:txBody>
      </p:sp>
      <p:sp>
        <p:nvSpPr>
          <p:cNvPr id="1667" name="Hoofdtekst - niveau één…"/>
          <p:cNvSpPr txBox="1">
            <a:spLocks noGrp="1"/>
          </p:cNvSpPr>
          <p:nvPr>
            <p:ph type="body" sz="quarter" idx="1"/>
          </p:nvPr>
        </p:nvSpPr>
        <p:spPr>
          <a:xfrm>
            <a:off x="7176283" y="2286000"/>
            <a:ext cx="4382299" cy="691881"/>
          </a:xfrm>
          <a:prstGeom prst="rect">
            <a:avLst/>
          </a:prstGeom>
        </p:spPr>
        <p:txBody>
          <a:bodyPr anchor="ctr"/>
          <a:lstStyle>
            <a:lvl1pPr marL="0" indent="0">
              <a:buClrTx/>
              <a:buSzTx/>
              <a:buFontTx/>
              <a:buNone/>
              <a:defRPr sz="2000">
                <a:solidFill>
                  <a:srgbClr val="38870D"/>
                </a:solidFill>
              </a:defRPr>
            </a:lvl1pPr>
            <a:lvl2pPr marL="630003" indent="-316802">
              <a:buClrTx/>
              <a:buFontTx/>
              <a:defRPr sz="2000">
                <a:solidFill>
                  <a:srgbClr val="38870D"/>
                </a:solidFill>
              </a:defRPr>
            </a:lvl2pPr>
            <a:lvl3pPr marL="981997" indent="-352003">
              <a:buClrTx/>
              <a:buFontTx/>
              <a:defRPr sz="2000">
                <a:solidFill>
                  <a:srgbClr val="38870D"/>
                </a:solidFill>
              </a:defRPr>
            </a:lvl3pPr>
            <a:lvl4pPr marL="1295197" indent="-352003">
              <a:buClrTx/>
              <a:buFontTx/>
              <a:defRPr sz="2000">
                <a:solidFill>
                  <a:srgbClr val="38870D"/>
                </a:solidFill>
              </a:defRPr>
            </a:lvl4pPr>
            <a:lvl5pPr marL="1656000" indent="-396003">
              <a:buClrTx/>
              <a:buFontTx/>
              <a:defRPr sz="2000">
                <a:solidFill>
                  <a:srgbClr val="38870D"/>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668" name="Tijdelijke aanduiding voor tekst 13"/>
          <p:cNvSpPr txBox="1"/>
          <p:nvPr/>
        </p:nvSpPr>
        <p:spPr>
          <a:xfrm>
            <a:off x="7176283" y="3079488"/>
            <a:ext cx="4382299" cy="691881"/>
          </a:xfrm>
          <a:prstGeom prst="rect">
            <a:avLst/>
          </a:prstGeom>
          <a:ln w="12700">
            <a:miter lim="400000"/>
          </a:ln>
        </p:spPr>
        <p:txBody>
          <a:bodyPr lIns="45719" rIns="45719" anchor="ctr">
            <a:normAutofit/>
          </a:bodyPr>
          <a:lstStyle/>
          <a:p>
            <a:pPr>
              <a:lnSpc>
                <a:spcPct val="90000"/>
              </a:lnSpc>
              <a:spcBef>
                <a:spcPts val="1200"/>
              </a:spcBef>
              <a:defRPr sz="2000">
                <a:solidFill>
                  <a:srgbClr val="38870D"/>
                </a:solidFill>
              </a:defRPr>
            </a:pPr>
            <a:endParaRPr/>
          </a:p>
        </p:txBody>
      </p:sp>
      <p:sp>
        <p:nvSpPr>
          <p:cNvPr id="1669" name="Tijdelijke aanduiding voor tekst 13"/>
          <p:cNvSpPr txBox="1"/>
          <p:nvPr/>
        </p:nvSpPr>
        <p:spPr>
          <a:xfrm>
            <a:off x="7176283" y="3845509"/>
            <a:ext cx="4382299" cy="691881"/>
          </a:xfrm>
          <a:prstGeom prst="rect">
            <a:avLst/>
          </a:prstGeom>
          <a:ln w="12700">
            <a:miter lim="400000"/>
          </a:ln>
        </p:spPr>
        <p:txBody>
          <a:bodyPr lIns="45719" rIns="45719" anchor="ctr">
            <a:normAutofit/>
          </a:bodyPr>
          <a:lstStyle/>
          <a:p>
            <a:pPr>
              <a:lnSpc>
                <a:spcPct val="90000"/>
              </a:lnSpc>
              <a:spcBef>
                <a:spcPts val="1200"/>
              </a:spcBef>
              <a:defRPr sz="2000">
                <a:solidFill>
                  <a:srgbClr val="38870D"/>
                </a:solidFill>
              </a:defRPr>
            </a:pPr>
            <a:endParaRPr/>
          </a:p>
        </p:txBody>
      </p:sp>
      <p:pic>
        <p:nvPicPr>
          <p:cNvPr id="1670" name="Tijdelijke aanduiding voor afbeelding 3" descr="Tijdelijke aanduiding voor afbeelding 3"/>
          <p:cNvPicPr>
            <a:picLocks noChangeAspect="1"/>
          </p:cNvPicPr>
          <p:nvPr/>
        </p:nvPicPr>
        <p:blipFill>
          <a:blip r:embed="rId2"/>
          <a:stretch>
            <a:fillRect/>
          </a:stretch>
        </p:blipFill>
        <p:spPr>
          <a:xfrm>
            <a:off x="6564313" y="2361345"/>
            <a:ext cx="541206" cy="539999"/>
          </a:xfrm>
          <a:prstGeom prst="rect">
            <a:avLst/>
          </a:prstGeom>
          <a:ln w="12700">
            <a:miter lim="400000"/>
          </a:ln>
        </p:spPr>
      </p:pic>
      <p:pic>
        <p:nvPicPr>
          <p:cNvPr id="1671" name="Tijdelijke aanduiding voor afbeelding 3" descr="Tijdelijke aanduiding voor afbeelding 3"/>
          <p:cNvPicPr>
            <a:picLocks noChangeAspect="1"/>
          </p:cNvPicPr>
          <p:nvPr/>
        </p:nvPicPr>
        <p:blipFill>
          <a:blip r:embed="rId2"/>
          <a:stretch>
            <a:fillRect/>
          </a:stretch>
        </p:blipFill>
        <p:spPr>
          <a:xfrm>
            <a:off x="6564313" y="3147354"/>
            <a:ext cx="541206" cy="539999"/>
          </a:xfrm>
          <a:prstGeom prst="rect">
            <a:avLst/>
          </a:prstGeom>
          <a:ln w="12700">
            <a:miter lim="400000"/>
          </a:ln>
        </p:spPr>
      </p:pic>
      <p:sp>
        <p:nvSpPr>
          <p:cNvPr id="1672" name="Tijdelijke aanduiding voor afbeelding 3"/>
          <p:cNvSpPr>
            <a:spLocks noGrp="1"/>
          </p:cNvSpPr>
          <p:nvPr>
            <p:ph type="pic" sz="quarter" idx="21"/>
          </p:nvPr>
        </p:nvSpPr>
        <p:spPr>
          <a:xfrm>
            <a:off x="6564313" y="3920845"/>
            <a:ext cx="541206" cy="539999"/>
          </a:xfrm>
          <a:prstGeom prst="rect">
            <a:avLst/>
          </a:prstGeom>
        </p:spPr>
        <p:txBody>
          <a:bodyPr lIns="91439" rIns="91439">
            <a:noAutofit/>
          </a:bodyPr>
          <a:lstStyle/>
          <a:p>
            <a:endParaRPr/>
          </a:p>
        </p:txBody>
      </p:sp>
      <p:sp>
        <p:nvSpPr>
          <p:cNvPr id="1673" name="Rechthoek 23"/>
          <p:cNvSpPr/>
          <p:nvPr/>
        </p:nvSpPr>
        <p:spPr>
          <a:xfrm>
            <a:off x="5773420" y="6541196"/>
            <a:ext cx="647697" cy="316804"/>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pic>
        <p:nvPicPr>
          <p:cNvPr id="1674" name="Afbeelding 14" descr="Afbeelding 14"/>
          <p:cNvPicPr>
            <a:picLocks noChangeAspect="1"/>
          </p:cNvPicPr>
          <p:nvPr/>
        </p:nvPicPr>
        <p:blipFill>
          <a:blip r:embed="rId3"/>
          <a:stretch>
            <a:fillRect/>
          </a:stretch>
        </p:blipFill>
        <p:spPr>
          <a:xfrm>
            <a:off x="0" y="0"/>
            <a:ext cx="12191997" cy="1783080"/>
          </a:xfrm>
          <a:prstGeom prst="rect">
            <a:avLst/>
          </a:prstGeom>
          <a:ln w="12700">
            <a:miter lim="400000"/>
          </a:ln>
        </p:spPr>
      </p:pic>
      <p:sp>
        <p:nvSpPr>
          <p:cNvPr id="1675"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178" name="Titeltekst"/>
          <p:cNvSpPr txBox="1">
            <a:spLocks noGrp="1"/>
          </p:cNvSpPr>
          <p:nvPr>
            <p:ph type="title"/>
          </p:nvPr>
        </p:nvSpPr>
        <p:spPr>
          <a:prstGeom prst="rect">
            <a:avLst/>
          </a:prstGeom>
        </p:spPr>
        <p:txBody>
          <a:bodyPr/>
          <a:lstStyle/>
          <a:p>
            <a:r>
              <a:t>Titeltekst</a:t>
            </a:r>
          </a:p>
        </p:txBody>
      </p:sp>
      <p:sp>
        <p:nvSpPr>
          <p:cNvPr id="179"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Contact C">
    <p:bg>
      <p:bgPr>
        <a:solidFill>
          <a:srgbClr val="38870D"/>
        </a:solidFill>
        <a:effectLst/>
      </p:bgPr>
    </p:bg>
    <p:spTree>
      <p:nvGrpSpPr>
        <p:cNvPr id="1" name=""/>
        <p:cNvGrpSpPr/>
        <p:nvPr/>
      </p:nvGrpSpPr>
      <p:grpSpPr>
        <a:xfrm>
          <a:off x="0" y="0"/>
          <a:ext cx="0" cy="0"/>
          <a:chOff x="0" y="0"/>
          <a:chExt cx="0" cy="0"/>
        </a:xfrm>
      </p:grpSpPr>
      <p:sp>
        <p:nvSpPr>
          <p:cNvPr id="1682" name="Titeltekst"/>
          <p:cNvSpPr txBox="1">
            <a:spLocks noGrp="1"/>
          </p:cNvSpPr>
          <p:nvPr>
            <p:ph type="title"/>
          </p:nvPr>
        </p:nvSpPr>
        <p:spPr>
          <a:xfrm>
            <a:off x="634995" y="1875616"/>
            <a:ext cx="10923586" cy="1551792"/>
          </a:xfrm>
          <a:prstGeom prst="rect">
            <a:avLst/>
          </a:prstGeom>
        </p:spPr>
        <p:txBody>
          <a:bodyPr anchor="ctr"/>
          <a:lstStyle>
            <a:lvl1pPr>
              <a:defRPr sz="4800">
                <a:solidFill>
                  <a:srgbClr val="FFFFFF"/>
                </a:solidFill>
              </a:defRPr>
            </a:lvl1pPr>
          </a:lstStyle>
          <a:p>
            <a:r>
              <a:t>Titeltekst</a:t>
            </a:r>
          </a:p>
        </p:txBody>
      </p:sp>
      <p:sp>
        <p:nvSpPr>
          <p:cNvPr id="1683" name="Hoofdtekst - niveau één…"/>
          <p:cNvSpPr txBox="1">
            <a:spLocks noGrp="1"/>
          </p:cNvSpPr>
          <p:nvPr>
            <p:ph type="body" sz="quarter" idx="1"/>
          </p:nvPr>
        </p:nvSpPr>
        <p:spPr>
          <a:xfrm>
            <a:off x="4224308" y="3846021"/>
            <a:ext cx="4679999" cy="691881"/>
          </a:xfrm>
          <a:prstGeom prst="rect">
            <a:avLst/>
          </a:prstGeom>
        </p:spPr>
        <p:txBody>
          <a:bodyPr anchor="ctr"/>
          <a:lstStyle>
            <a:lvl1pPr marL="0" indent="0">
              <a:buClrTx/>
              <a:buSzTx/>
              <a:buFontTx/>
              <a:buNone/>
              <a:defRPr sz="2000">
                <a:solidFill>
                  <a:srgbClr val="E0EDDB"/>
                </a:solidFill>
              </a:defRPr>
            </a:lvl1pPr>
            <a:lvl2pPr marL="630003" indent="-316802">
              <a:buClrTx/>
              <a:buFontTx/>
              <a:defRPr sz="2000">
                <a:solidFill>
                  <a:srgbClr val="E0EDDB"/>
                </a:solidFill>
              </a:defRPr>
            </a:lvl2pPr>
            <a:lvl3pPr marL="981997" indent="-352003">
              <a:buClrTx/>
              <a:buFontTx/>
              <a:defRPr sz="2000">
                <a:solidFill>
                  <a:srgbClr val="E0EDDB"/>
                </a:solidFill>
              </a:defRPr>
            </a:lvl3pPr>
            <a:lvl4pPr marL="1295197" indent="-352003">
              <a:buClrTx/>
              <a:buFontTx/>
              <a:defRPr sz="2000">
                <a:solidFill>
                  <a:srgbClr val="E0EDDB"/>
                </a:solidFill>
              </a:defRPr>
            </a:lvl4pPr>
            <a:lvl5pPr marL="1656000" indent="-396003">
              <a:buClrTx/>
              <a:buFontTx/>
              <a:defRPr sz="2000">
                <a:solidFill>
                  <a:srgbClr val="E0EDDB"/>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684" name="Tijdelijke aanduiding voor tekst 13"/>
          <p:cNvSpPr txBox="1"/>
          <p:nvPr/>
        </p:nvSpPr>
        <p:spPr>
          <a:xfrm>
            <a:off x="4224308" y="4639509"/>
            <a:ext cx="4679999" cy="691881"/>
          </a:xfrm>
          <a:prstGeom prst="rect">
            <a:avLst/>
          </a:prstGeom>
          <a:ln w="12700">
            <a:miter lim="400000"/>
          </a:ln>
        </p:spPr>
        <p:txBody>
          <a:bodyPr lIns="45719" rIns="45719" anchor="ctr">
            <a:normAutofit/>
          </a:bodyPr>
          <a:lstStyle/>
          <a:p>
            <a:pPr>
              <a:lnSpc>
                <a:spcPct val="90000"/>
              </a:lnSpc>
              <a:spcBef>
                <a:spcPts val="1200"/>
              </a:spcBef>
              <a:defRPr sz="2000">
                <a:solidFill>
                  <a:srgbClr val="E0EDDB"/>
                </a:solidFill>
              </a:defRPr>
            </a:pPr>
            <a:endParaRPr/>
          </a:p>
        </p:txBody>
      </p:sp>
      <p:sp>
        <p:nvSpPr>
          <p:cNvPr id="1685" name="Tijdelijke aanduiding voor tekst 13"/>
          <p:cNvSpPr txBox="1"/>
          <p:nvPr/>
        </p:nvSpPr>
        <p:spPr>
          <a:xfrm>
            <a:off x="4224308" y="5405530"/>
            <a:ext cx="4679999" cy="691881"/>
          </a:xfrm>
          <a:prstGeom prst="rect">
            <a:avLst/>
          </a:prstGeom>
          <a:ln w="12700">
            <a:miter lim="400000"/>
          </a:ln>
        </p:spPr>
        <p:txBody>
          <a:bodyPr lIns="45719" rIns="45719" anchor="ctr">
            <a:normAutofit/>
          </a:bodyPr>
          <a:lstStyle/>
          <a:p>
            <a:pPr>
              <a:lnSpc>
                <a:spcPct val="90000"/>
              </a:lnSpc>
              <a:spcBef>
                <a:spcPts val="1200"/>
              </a:spcBef>
              <a:defRPr sz="2000">
                <a:solidFill>
                  <a:srgbClr val="E0EDDB"/>
                </a:solidFill>
              </a:defRPr>
            </a:pPr>
            <a:endParaRPr/>
          </a:p>
        </p:txBody>
      </p:sp>
      <p:pic>
        <p:nvPicPr>
          <p:cNvPr id="1686" name="Tijdelijke aanduiding voor afbeelding 3" descr="Tijdelijke aanduiding voor afbeelding 3"/>
          <p:cNvPicPr>
            <a:picLocks noChangeAspect="1"/>
          </p:cNvPicPr>
          <p:nvPr/>
        </p:nvPicPr>
        <p:blipFill>
          <a:blip r:embed="rId2"/>
          <a:stretch>
            <a:fillRect/>
          </a:stretch>
        </p:blipFill>
        <p:spPr>
          <a:xfrm>
            <a:off x="3612336" y="3921366"/>
            <a:ext cx="541206" cy="539999"/>
          </a:xfrm>
          <a:prstGeom prst="rect">
            <a:avLst/>
          </a:prstGeom>
          <a:ln w="12700">
            <a:miter lim="400000"/>
          </a:ln>
        </p:spPr>
      </p:pic>
      <p:pic>
        <p:nvPicPr>
          <p:cNvPr id="1687" name="Tijdelijke aanduiding voor afbeelding 3" descr="Tijdelijke aanduiding voor afbeelding 3"/>
          <p:cNvPicPr>
            <a:picLocks noChangeAspect="1"/>
          </p:cNvPicPr>
          <p:nvPr/>
        </p:nvPicPr>
        <p:blipFill>
          <a:blip r:embed="rId2"/>
          <a:stretch>
            <a:fillRect/>
          </a:stretch>
        </p:blipFill>
        <p:spPr>
          <a:xfrm>
            <a:off x="3612336" y="4707385"/>
            <a:ext cx="541206" cy="539999"/>
          </a:xfrm>
          <a:prstGeom prst="rect">
            <a:avLst/>
          </a:prstGeom>
          <a:ln w="12700">
            <a:miter lim="400000"/>
          </a:ln>
        </p:spPr>
      </p:pic>
      <p:sp>
        <p:nvSpPr>
          <p:cNvPr id="1688" name="Tijdelijke aanduiding voor afbeelding 3"/>
          <p:cNvSpPr>
            <a:spLocks noGrp="1"/>
          </p:cNvSpPr>
          <p:nvPr>
            <p:ph type="pic" sz="quarter" idx="21"/>
          </p:nvPr>
        </p:nvSpPr>
        <p:spPr>
          <a:xfrm>
            <a:off x="3612336" y="5480867"/>
            <a:ext cx="541206" cy="539999"/>
          </a:xfrm>
          <a:prstGeom prst="rect">
            <a:avLst/>
          </a:prstGeom>
        </p:spPr>
        <p:txBody>
          <a:bodyPr lIns="91439" rIns="91439">
            <a:noAutofit/>
          </a:bodyPr>
          <a:lstStyle/>
          <a:p>
            <a:endParaRPr/>
          </a:p>
        </p:txBody>
      </p:sp>
      <p:sp>
        <p:nvSpPr>
          <p:cNvPr id="1689" name="Rechthoek 23"/>
          <p:cNvSpPr/>
          <p:nvPr/>
        </p:nvSpPr>
        <p:spPr>
          <a:xfrm>
            <a:off x="5773420" y="6541196"/>
            <a:ext cx="647697" cy="316804"/>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pic>
        <p:nvPicPr>
          <p:cNvPr id="1690" name="Afbeelding 13" descr="Afbeelding 13"/>
          <p:cNvPicPr>
            <a:picLocks noChangeAspect="1"/>
          </p:cNvPicPr>
          <p:nvPr/>
        </p:nvPicPr>
        <p:blipFill>
          <a:blip r:embed="rId3"/>
          <a:stretch>
            <a:fillRect/>
          </a:stretch>
        </p:blipFill>
        <p:spPr>
          <a:xfrm>
            <a:off x="0" y="0"/>
            <a:ext cx="12191997" cy="1783080"/>
          </a:xfrm>
          <a:prstGeom prst="rect">
            <a:avLst/>
          </a:prstGeom>
          <a:ln w="12700">
            <a:miter lim="400000"/>
          </a:ln>
        </p:spPr>
      </p:pic>
      <p:sp>
        <p:nvSpPr>
          <p:cNvPr id="1691" name="Dianummer"/>
          <p:cNvSpPr txBox="1">
            <a:spLocks noGrp="1"/>
          </p:cNvSpPr>
          <p:nvPr>
            <p:ph type="sldNum" sz="quarter" idx="2"/>
          </p:nvPr>
        </p:nvSpPr>
        <p:spPr>
          <a:xfrm>
            <a:off x="11384413" y="6391092"/>
            <a:ext cx="174180" cy="152401"/>
          </a:xfrm>
          <a:prstGeom prst="rect">
            <a:avLst/>
          </a:prstGeom>
        </p:spPr>
        <p:txBody>
          <a:bodyPr/>
          <a:lstStyle>
            <a:lvl1pPr>
              <a:defRPr>
                <a:solidFill>
                  <a:srgbClr val="E0EDDB"/>
                </a:solidFill>
              </a:defRPr>
            </a:lvl1pPr>
          </a:lstStyle>
          <a:p>
            <a:fld id="{86CB4B4D-7CA3-9044-876B-883B54F8677D}" type="slidenum">
              <a:t>‹nr.›</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698" name="Picture 6" descr="Picture 6"/>
          <p:cNvPicPr>
            <a:picLocks noChangeAspect="1"/>
          </p:cNvPicPr>
          <p:nvPr/>
        </p:nvPicPr>
        <p:blipFill>
          <a:blip r:embed="rId2"/>
          <a:stretch>
            <a:fillRect/>
          </a:stretch>
        </p:blipFill>
        <p:spPr>
          <a:xfrm>
            <a:off x="9301574" y="260647"/>
            <a:ext cx="2051011" cy="562157"/>
          </a:xfrm>
          <a:prstGeom prst="rect">
            <a:avLst/>
          </a:prstGeom>
          <a:ln w="12700">
            <a:miter lim="400000"/>
          </a:ln>
        </p:spPr>
      </p:pic>
      <p:sp>
        <p:nvSpPr>
          <p:cNvPr id="1699" name="Titeltekst"/>
          <p:cNvSpPr txBox="1">
            <a:spLocks noGrp="1"/>
          </p:cNvSpPr>
          <p:nvPr>
            <p:ph type="title"/>
          </p:nvPr>
        </p:nvSpPr>
        <p:spPr>
          <a:xfrm>
            <a:off x="838200" y="764704"/>
            <a:ext cx="10515600" cy="1069976"/>
          </a:xfrm>
          <a:prstGeom prst="rect">
            <a:avLst/>
          </a:prstGeom>
        </p:spPr>
        <p:txBody>
          <a:bodyPr anchor="ctr"/>
          <a:lstStyle>
            <a:lvl1pPr>
              <a:defRPr sz="4000" b="1">
                <a:solidFill>
                  <a:srgbClr val="000000"/>
                </a:solidFill>
                <a:latin typeface="Montserrat"/>
                <a:ea typeface="Montserrat"/>
                <a:cs typeface="Montserrat"/>
                <a:sym typeface="Montserrat"/>
              </a:defRPr>
            </a:lvl1pPr>
          </a:lstStyle>
          <a:p>
            <a:r>
              <a:t>Titeltekst</a:t>
            </a:r>
          </a:p>
        </p:txBody>
      </p:sp>
      <p:sp>
        <p:nvSpPr>
          <p:cNvPr id="1700" name="Hoofdtekst - niveau één…"/>
          <p:cNvSpPr txBox="1">
            <a:spLocks noGrp="1"/>
          </p:cNvSpPr>
          <p:nvPr>
            <p:ph type="body" idx="1"/>
          </p:nvPr>
        </p:nvSpPr>
        <p:spPr>
          <a:xfrm>
            <a:off x="838200" y="1834678"/>
            <a:ext cx="10515600" cy="4342284"/>
          </a:xfrm>
          <a:prstGeom prst="rect">
            <a:avLst/>
          </a:prstGeom>
        </p:spPr>
        <p:txBody>
          <a:bodyPr/>
          <a:lstStyle>
            <a:lvl1pPr marL="228600" indent="-228600">
              <a:lnSpc>
                <a:spcPct val="100000"/>
              </a:lnSpc>
              <a:spcBef>
                <a:spcPts val="1000"/>
              </a:spcBef>
              <a:buClrTx/>
              <a:buSzPct val="100000"/>
              <a:buFont typeface="Arial"/>
              <a:buChar char="•"/>
              <a:defRPr sz="2500">
                <a:latin typeface="Montserrat"/>
                <a:ea typeface="Montserrat"/>
                <a:cs typeface="Montserrat"/>
                <a:sym typeface="Montserrat"/>
              </a:defRPr>
            </a:lvl1pPr>
            <a:lvl2pPr marL="685800" indent="-228600">
              <a:lnSpc>
                <a:spcPct val="100000"/>
              </a:lnSpc>
              <a:spcBef>
                <a:spcPts val="1000"/>
              </a:spcBef>
              <a:buClrTx/>
              <a:buFont typeface="Arial"/>
              <a:buChar char="•"/>
              <a:defRPr sz="2500">
                <a:latin typeface="Montserrat"/>
                <a:ea typeface="Montserrat"/>
                <a:cs typeface="Montserrat"/>
                <a:sym typeface="Montserrat"/>
              </a:defRPr>
            </a:lvl2pPr>
            <a:lvl3pPr marL="1143000" indent="-228600">
              <a:lnSpc>
                <a:spcPct val="100000"/>
              </a:lnSpc>
              <a:spcBef>
                <a:spcPts val="1000"/>
              </a:spcBef>
              <a:buClrTx/>
              <a:buFont typeface="Arial"/>
              <a:buChar char="•"/>
              <a:defRPr sz="2500">
                <a:latin typeface="Montserrat"/>
                <a:ea typeface="Montserrat"/>
                <a:cs typeface="Montserrat"/>
                <a:sym typeface="Montserrat"/>
              </a:defRPr>
            </a:lvl3pPr>
            <a:lvl4pPr marL="1600200" indent="-228600">
              <a:lnSpc>
                <a:spcPct val="100000"/>
              </a:lnSpc>
              <a:spcBef>
                <a:spcPts val="1000"/>
              </a:spcBef>
              <a:buClrTx/>
              <a:buFont typeface="Arial"/>
              <a:defRPr sz="2500">
                <a:latin typeface="Montserrat"/>
                <a:ea typeface="Montserrat"/>
                <a:cs typeface="Montserrat"/>
                <a:sym typeface="Montserrat"/>
              </a:defRPr>
            </a:lvl4pPr>
            <a:lvl5pPr marL="2057400" indent="-228600">
              <a:lnSpc>
                <a:spcPct val="100000"/>
              </a:lnSpc>
              <a:spcBef>
                <a:spcPts val="1000"/>
              </a:spcBef>
              <a:buClrTx/>
              <a:buFont typeface="Arial"/>
              <a:buChar char="•"/>
              <a:defRPr sz="2500">
                <a:latin typeface="Montserrat"/>
                <a:ea typeface="Montserrat"/>
                <a:cs typeface="Montserrat"/>
                <a:sym typeface="Montserra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701" name="Dianummer"/>
          <p:cNvSpPr txBox="1">
            <a:spLocks noGrp="1"/>
          </p:cNvSpPr>
          <p:nvPr>
            <p:ph type="sldNum" sz="quarter" idx="2"/>
          </p:nvPr>
        </p:nvSpPr>
        <p:spPr>
          <a:xfrm>
            <a:off x="5892800" y="6172200"/>
            <a:ext cx="2844800" cy="368301"/>
          </a:xfrm>
          <a:prstGeom prst="rect">
            <a:avLst/>
          </a:prstGeom>
        </p:spPr>
        <p:txBody>
          <a:bodyPr lIns="45719" tIns="45719" rIns="45719" bIns="45719" anchor="ctr"/>
          <a:lstStyle>
            <a:lvl1pPr>
              <a:defRPr sz="1200">
                <a:solidFill>
                  <a:srgbClr val="000000"/>
                </a:solidFill>
                <a:latin typeface="Montserrat"/>
                <a:ea typeface="Montserrat"/>
                <a:cs typeface="Montserrat"/>
                <a:sym typeface="Montserrat"/>
              </a:defRPr>
            </a:lvl1pPr>
          </a:lstStyle>
          <a:p>
            <a:fld id="{86CB4B4D-7CA3-9044-876B-883B54F8677D}" type="slidenum">
              <a:t>‹nr.›</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Sectiekop">
    <p:spTree>
      <p:nvGrpSpPr>
        <p:cNvPr id="1" name=""/>
        <p:cNvGrpSpPr/>
        <p:nvPr/>
      </p:nvGrpSpPr>
      <p:grpSpPr>
        <a:xfrm>
          <a:off x="0" y="0"/>
          <a:ext cx="0" cy="0"/>
          <a:chOff x="0" y="0"/>
          <a:chExt cx="0" cy="0"/>
        </a:xfrm>
      </p:grpSpPr>
      <p:pic>
        <p:nvPicPr>
          <p:cNvPr id="1708" name="Picture 6" descr="Picture 6"/>
          <p:cNvPicPr>
            <a:picLocks noChangeAspect="1"/>
          </p:cNvPicPr>
          <p:nvPr/>
        </p:nvPicPr>
        <p:blipFill>
          <a:blip r:embed="rId2"/>
          <a:stretch>
            <a:fillRect/>
          </a:stretch>
        </p:blipFill>
        <p:spPr>
          <a:xfrm>
            <a:off x="9301574" y="260647"/>
            <a:ext cx="2051011" cy="562157"/>
          </a:xfrm>
          <a:prstGeom prst="rect">
            <a:avLst/>
          </a:prstGeom>
          <a:ln w="12700">
            <a:miter lim="400000"/>
          </a:ln>
        </p:spPr>
      </p:pic>
      <p:sp>
        <p:nvSpPr>
          <p:cNvPr id="1709" name="Rectangle 6"/>
          <p:cNvSpPr/>
          <p:nvPr/>
        </p:nvSpPr>
        <p:spPr>
          <a:xfrm>
            <a:off x="0" y="620688"/>
            <a:ext cx="12192000" cy="6237312"/>
          </a:xfrm>
          <a:prstGeom prst="rect">
            <a:avLst/>
          </a:prstGeom>
          <a:solidFill>
            <a:srgbClr val="FF5300"/>
          </a:solidFill>
          <a:ln w="12700">
            <a:miter lim="400000"/>
          </a:ln>
        </p:spPr>
        <p:txBody>
          <a:bodyPr lIns="45719" rIns="45719" anchor="ctr"/>
          <a:lstStyle/>
          <a:p>
            <a:pPr algn="ctr">
              <a:defRPr>
                <a:solidFill>
                  <a:srgbClr val="FFFFFF"/>
                </a:solidFill>
                <a:latin typeface="Montserrat"/>
                <a:ea typeface="Montserrat"/>
                <a:cs typeface="Montserrat"/>
                <a:sym typeface="Montserrat"/>
              </a:defRPr>
            </a:pPr>
            <a:endParaRPr/>
          </a:p>
        </p:txBody>
      </p:sp>
      <p:sp>
        <p:nvSpPr>
          <p:cNvPr id="1710" name="Straight Connector 8"/>
          <p:cNvSpPr/>
          <p:nvPr/>
        </p:nvSpPr>
        <p:spPr>
          <a:xfrm>
            <a:off x="0" y="620712"/>
            <a:ext cx="12192000" cy="1"/>
          </a:xfrm>
          <a:prstGeom prst="line">
            <a:avLst/>
          </a:prstGeom>
          <a:ln w="6350">
            <a:solidFill>
              <a:srgbClr val="03B7FF"/>
            </a:solidFill>
            <a:miter/>
          </a:ln>
        </p:spPr>
        <p:txBody>
          <a:bodyPr lIns="45719" rIns="45719"/>
          <a:lstStyle/>
          <a:p>
            <a:pPr>
              <a:defRPr>
                <a:latin typeface="Montserrat"/>
                <a:ea typeface="Montserrat"/>
                <a:cs typeface="Montserrat"/>
                <a:sym typeface="Montserrat"/>
              </a:defRPr>
            </a:pPr>
            <a:endParaRPr/>
          </a:p>
        </p:txBody>
      </p:sp>
      <p:sp>
        <p:nvSpPr>
          <p:cNvPr id="1711" name="Straight Connector 9"/>
          <p:cNvSpPr/>
          <p:nvPr/>
        </p:nvSpPr>
        <p:spPr>
          <a:xfrm>
            <a:off x="0" y="3426257"/>
            <a:ext cx="12192000" cy="1"/>
          </a:xfrm>
          <a:prstGeom prst="line">
            <a:avLst/>
          </a:prstGeom>
          <a:ln w="6350">
            <a:solidFill>
              <a:srgbClr val="FABC00"/>
            </a:solidFill>
            <a:miter/>
          </a:ln>
        </p:spPr>
        <p:txBody>
          <a:bodyPr lIns="45719" rIns="45719"/>
          <a:lstStyle/>
          <a:p>
            <a:pPr>
              <a:defRPr>
                <a:latin typeface="Montserrat"/>
                <a:ea typeface="Montserrat"/>
                <a:cs typeface="Montserrat"/>
                <a:sym typeface="Montserrat"/>
              </a:defRPr>
            </a:pPr>
            <a:endParaRPr/>
          </a:p>
        </p:txBody>
      </p:sp>
      <p:sp>
        <p:nvSpPr>
          <p:cNvPr id="1712" name="Titeltekst"/>
          <p:cNvSpPr txBox="1">
            <a:spLocks noGrp="1"/>
          </p:cNvSpPr>
          <p:nvPr>
            <p:ph type="title"/>
          </p:nvPr>
        </p:nvSpPr>
        <p:spPr>
          <a:xfrm>
            <a:off x="551383" y="2996951"/>
            <a:ext cx="10515601" cy="562157"/>
          </a:xfrm>
          <a:prstGeom prst="rect">
            <a:avLst/>
          </a:prstGeom>
        </p:spPr>
        <p:txBody>
          <a:bodyPr anchor="ctr"/>
          <a:lstStyle>
            <a:lvl1pPr>
              <a:defRPr sz="4000" b="1">
                <a:solidFill>
                  <a:srgbClr val="FFFFFF"/>
                </a:solidFill>
                <a:latin typeface="Montserrat"/>
                <a:ea typeface="Montserrat"/>
                <a:cs typeface="Montserrat"/>
                <a:sym typeface="Montserrat"/>
              </a:defRPr>
            </a:lvl1pPr>
          </a:lstStyle>
          <a:p>
            <a:r>
              <a:t>Titeltekst</a:t>
            </a:r>
          </a:p>
        </p:txBody>
      </p:sp>
      <p:sp>
        <p:nvSpPr>
          <p:cNvPr id="1713" name="Hoofdtekst - niveau één…"/>
          <p:cNvSpPr txBox="1">
            <a:spLocks noGrp="1"/>
          </p:cNvSpPr>
          <p:nvPr>
            <p:ph type="body" sz="quarter" idx="1"/>
          </p:nvPr>
        </p:nvSpPr>
        <p:spPr>
          <a:xfrm>
            <a:off x="551383" y="3639553"/>
            <a:ext cx="9144001" cy="432022"/>
          </a:xfrm>
          <a:prstGeom prst="rect">
            <a:avLst/>
          </a:prstGeom>
        </p:spPr>
        <p:txBody>
          <a:bodyPr/>
          <a:lstStyle>
            <a:lvl1pPr marL="0" indent="0">
              <a:lnSpc>
                <a:spcPct val="100000"/>
              </a:lnSpc>
              <a:spcBef>
                <a:spcPts val="1000"/>
              </a:spcBef>
              <a:buClrTx/>
              <a:buSzTx/>
              <a:buFontTx/>
              <a:buNone/>
              <a:defRPr sz="2000">
                <a:latin typeface="Montserrat"/>
                <a:ea typeface="Montserrat"/>
                <a:cs typeface="Montserrat"/>
                <a:sym typeface="Montserrat"/>
              </a:defRPr>
            </a:lvl1pPr>
            <a:lvl2pPr marL="0" indent="457200">
              <a:lnSpc>
                <a:spcPct val="100000"/>
              </a:lnSpc>
              <a:spcBef>
                <a:spcPts val="1000"/>
              </a:spcBef>
              <a:buClrTx/>
              <a:buSzTx/>
              <a:buFontTx/>
              <a:buNone/>
              <a:defRPr sz="2000">
                <a:latin typeface="Montserrat"/>
                <a:ea typeface="Montserrat"/>
                <a:cs typeface="Montserrat"/>
                <a:sym typeface="Montserrat"/>
              </a:defRPr>
            </a:lvl2pPr>
            <a:lvl3pPr marL="0" indent="914400">
              <a:lnSpc>
                <a:spcPct val="100000"/>
              </a:lnSpc>
              <a:spcBef>
                <a:spcPts val="1000"/>
              </a:spcBef>
              <a:buClrTx/>
              <a:buSzTx/>
              <a:buFontTx/>
              <a:buNone/>
              <a:defRPr sz="2000">
                <a:latin typeface="Montserrat"/>
                <a:ea typeface="Montserrat"/>
                <a:cs typeface="Montserrat"/>
                <a:sym typeface="Montserrat"/>
              </a:defRPr>
            </a:lvl3pPr>
            <a:lvl4pPr marL="0" indent="1371600">
              <a:lnSpc>
                <a:spcPct val="100000"/>
              </a:lnSpc>
              <a:spcBef>
                <a:spcPts val="1000"/>
              </a:spcBef>
              <a:buClrTx/>
              <a:buSzTx/>
              <a:buFontTx/>
              <a:buNone/>
              <a:defRPr sz="2000">
                <a:latin typeface="Montserrat"/>
                <a:ea typeface="Montserrat"/>
                <a:cs typeface="Montserrat"/>
                <a:sym typeface="Montserrat"/>
              </a:defRPr>
            </a:lvl4pPr>
            <a:lvl5pPr marL="0" indent="1828800">
              <a:lnSpc>
                <a:spcPct val="100000"/>
              </a:lnSpc>
              <a:spcBef>
                <a:spcPts val="1000"/>
              </a:spcBef>
              <a:buClrTx/>
              <a:buSzTx/>
              <a:buFontTx/>
              <a:buNone/>
              <a:defRPr sz="2000">
                <a:latin typeface="Montserrat"/>
                <a:ea typeface="Montserrat"/>
                <a:cs typeface="Montserrat"/>
                <a:sym typeface="Montserra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714" name="Picture 7" descr="Picture 7"/>
          <p:cNvPicPr>
            <a:picLocks noChangeAspect="1"/>
          </p:cNvPicPr>
          <p:nvPr/>
        </p:nvPicPr>
        <p:blipFill>
          <a:blip r:embed="rId2"/>
          <a:stretch>
            <a:fillRect/>
          </a:stretch>
        </p:blipFill>
        <p:spPr>
          <a:xfrm>
            <a:off x="9301574" y="260647"/>
            <a:ext cx="2051011" cy="562157"/>
          </a:xfrm>
          <a:prstGeom prst="rect">
            <a:avLst/>
          </a:prstGeom>
          <a:ln w="12700">
            <a:miter lim="400000"/>
          </a:ln>
        </p:spPr>
      </p:pic>
      <p:sp>
        <p:nvSpPr>
          <p:cNvPr id="1715" name="Dianummer"/>
          <p:cNvSpPr txBox="1">
            <a:spLocks noGrp="1"/>
          </p:cNvSpPr>
          <p:nvPr>
            <p:ph type="sldNum" sz="quarter" idx="2"/>
          </p:nvPr>
        </p:nvSpPr>
        <p:spPr>
          <a:xfrm>
            <a:off x="5892800" y="6172200"/>
            <a:ext cx="2844800" cy="368301"/>
          </a:xfrm>
          <a:prstGeom prst="rect">
            <a:avLst/>
          </a:prstGeom>
        </p:spPr>
        <p:txBody>
          <a:bodyPr lIns="45719" tIns="45719" rIns="45719" bIns="45719" anchor="ctr"/>
          <a:lstStyle>
            <a:lvl1pPr>
              <a:defRPr sz="1200">
                <a:solidFill>
                  <a:srgbClr val="000000"/>
                </a:solidFill>
                <a:latin typeface="Montserrat"/>
                <a:ea typeface="Montserrat"/>
                <a:cs typeface="Montserrat"/>
                <a:sym typeface="Montserrat"/>
              </a:defRPr>
            </a:lvl1pPr>
          </a:lstStyle>
          <a:p>
            <a:fld id="{86CB4B4D-7CA3-9044-876B-883B54F8677D}" type="slidenum">
              <a:t>‹nr.›</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Basic slide">
    <p:spTree>
      <p:nvGrpSpPr>
        <p:cNvPr id="1" name=""/>
        <p:cNvGrpSpPr/>
        <p:nvPr/>
      </p:nvGrpSpPr>
      <p:grpSpPr>
        <a:xfrm>
          <a:off x="0" y="0"/>
          <a:ext cx="0" cy="0"/>
          <a:chOff x="0" y="0"/>
          <a:chExt cx="0" cy="0"/>
        </a:xfrm>
      </p:grpSpPr>
      <p:sp>
        <p:nvSpPr>
          <p:cNvPr id="1722" name="Titeltekst"/>
          <p:cNvSpPr>
            <a:spLocks noGrp="1"/>
          </p:cNvSpPr>
          <p:nvPr>
            <p:ph type="title"/>
          </p:nvPr>
        </p:nvSpPr>
        <p:spPr>
          <a:xfrm>
            <a:off x="730250" y="635000"/>
            <a:ext cx="8775700" cy="762000"/>
          </a:xfrm>
          <a:prstGeom prst="rect">
            <a:avLst/>
          </a:prstGeom>
          <a:ln w="3175"/>
        </p:spPr>
        <p:txBody>
          <a:bodyPr lIns="0" tIns="0" rIns="0" bIns="0" anchor="t">
            <a:noAutofit/>
          </a:bodyPr>
          <a:lstStyle>
            <a:lvl1pPr defTabSz="406400">
              <a:lnSpc>
                <a:spcPct val="80000"/>
              </a:lnSpc>
              <a:buClr>
                <a:srgbClr val="ABAEAD"/>
              </a:buClr>
              <a:defRPr>
                <a:solidFill>
                  <a:srgbClr val="FF404B"/>
                </a:solidFill>
                <a:latin typeface="+mn-lt"/>
                <a:ea typeface="+mn-ea"/>
                <a:cs typeface="+mn-cs"/>
                <a:sym typeface="Helvetica"/>
              </a:defRPr>
            </a:lvl1pPr>
          </a:lstStyle>
          <a:p>
            <a:r>
              <a:t>Titeltekst</a:t>
            </a:r>
          </a:p>
        </p:txBody>
      </p:sp>
      <p:sp>
        <p:nvSpPr>
          <p:cNvPr id="1723" name="Hoofdtekst - niveau één…"/>
          <p:cNvSpPr>
            <a:spLocks noGrp="1"/>
          </p:cNvSpPr>
          <p:nvPr>
            <p:ph type="body" idx="1"/>
          </p:nvPr>
        </p:nvSpPr>
        <p:spPr>
          <a:xfrm>
            <a:off x="730250" y="1689100"/>
            <a:ext cx="8775700" cy="4819650"/>
          </a:xfrm>
          <a:prstGeom prst="rect">
            <a:avLst/>
          </a:prstGeom>
          <a:ln w="3175"/>
        </p:spPr>
        <p:txBody>
          <a:bodyPr lIns="0" tIns="0" rIns="0" bIns="0">
            <a:noAutofit/>
          </a:bodyPr>
          <a:lstStyle>
            <a:lvl1pPr marL="0" indent="0" defTabSz="406400">
              <a:lnSpc>
                <a:spcPct val="110000"/>
              </a:lnSpc>
              <a:spcBef>
                <a:spcPts val="600"/>
              </a:spcBef>
              <a:buClr>
                <a:srgbClr val="ABAEAD"/>
              </a:buClr>
              <a:buSzTx/>
              <a:buFontTx/>
              <a:buNone/>
              <a:defRPr sz="2800">
                <a:latin typeface="Museo Sans Rounded 700"/>
                <a:ea typeface="Museo Sans Rounded 700"/>
                <a:cs typeface="Museo Sans Rounded 700"/>
                <a:sym typeface="Museo Sans Rounded 700"/>
              </a:defRPr>
            </a:lvl1pPr>
            <a:lvl2pPr marL="0" indent="0" defTabSz="406400">
              <a:lnSpc>
                <a:spcPct val="100000"/>
              </a:lnSpc>
              <a:spcBef>
                <a:spcPts val="600"/>
              </a:spcBef>
              <a:buClr>
                <a:srgbClr val="ABAEAD"/>
              </a:buClr>
              <a:buSzTx/>
              <a:buFontTx/>
              <a:buNone/>
              <a:defRPr sz="1600" b="1">
                <a:solidFill>
                  <a:srgbClr val="01AAE3"/>
                </a:solidFill>
                <a:latin typeface="Arial"/>
                <a:ea typeface="Arial"/>
                <a:cs typeface="Arial"/>
                <a:sym typeface="Arial"/>
              </a:defRPr>
            </a:lvl2pPr>
            <a:lvl3pPr marL="0" indent="0" defTabSz="406400">
              <a:lnSpc>
                <a:spcPct val="100000"/>
              </a:lnSpc>
              <a:spcBef>
                <a:spcPts val="600"/>
              </a:spcBef>
              <a:buClrTx/>
              <a:buSzTx/>
              <a:buFontTx/>
              <a:buNone/>
              <a:defRPr sz="1600">
                <a:latin typeface="EspiSlabPro"/>
                <a:ea typeface="EspiSlabPro"/>
                <a:cs typeface="EspiSlabPro"/>
                <a:sym typeface="EspiSlabPro"/>
              </a:defRPr>
            </a:lvl3pPr>
            <a:lvl4pPr marL="269999" indent="-269999" defTabSz="406400">
              <a:lnSpc>
                <a:spcPct val="100000"/>
              </a:lnSpc>
              <a:spcBef>
                <a:spcPts val="600"/>
              </a:spcBef>
              <a:buClr>
                <a:srgbClr val="FF404B"/>
              </a:buClr>
              <a:buFontTx/>
              <a:buChar char="→ "/>
              <a:defRPr sz="1600">
                <a:latin typeface="+mn-lt"/>
                <a:ea typeface="+mn-ea"/>
                <a:cs typeface="+mn-cs"/>
                <a:sym typeface="Helvetica"/>
              </a:defRPr>
            </a:lvl4pPr>
            <a:lvl5pPr marL="270000" indent="-269999" defTabSz="406400">
              <a:lnSpc>
                <a:spcPct val="100000"/>
              </a:lnSpc>
              <a:spcBef>
                <a:spcPts val="600"/>
              </a:spcBef>
              <a:buClr>
                <a:srgbClr val="000000"/>
              </a:buClr>
              <a:buFontTx/>
              <a:buChar char="—"/>
              <a:defRPr sz="1600">
                <a:latin typeface="+mn-lt"/>
                <a:ea typeface="+mn-ea"/>
                <a:cs typeface="+mn-cs"/>
                <a:sym typeface="Helvetica"/>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724" name="Dianummer"/>
          <p:cNvSpPr>
            <a:spLocks noGrp="1"/>
          </p:cNvSpPr>
          <p:nvPr>
            <p:ph type="sldNum" sz="quarter" idx="2"/>
          </p:nvPr>
        </p:nvSpPr>
        <p:spPr>
          <a:xfrm>
            <a:off x="11571006" y="6350889"/>
            <a:ext cx="162385" cy="152401"/>
          </a:xfrm>
          <a:prstGeom prst="rect">
            <a:avLst/>
          </a:prstGeom>
          <a:ln w="3175"/>
        </p:spPr>
        <p:txBody>
          <a:bodyPr lIns="25400" tIns="25400" rIns="25400" bIns="25400" anchor="t"/>
          <a:lstStyle>
            <a:lvl1pPr defTabSz="882650">
              <a:buClr>
                <a:srgbClr val="ABAEAD"/>
              </a:buClr>
              <a:defRPr sz="700">
                <a:solidFill>
                  <a:srgbClr val="ABAEAD"/>
                </a:solidFill>
                <a:uFill>
                  <a:solidFill>
                    <a:srgbClr val="ABAEAD"/>
                  </a:solidFill>
                </a:uFill>
                <a:latin typeface="+mn-lt"/>
                <a:ea typeface="+mn-ea"/>
                <a:cs typeface="+mn-cs"/>
                <a:sym typeface="Helvetica"/>
              </a:defRPr>
            </a:lvl1pPr>
          </a:lstStyle>
          <a:p>
            <a:fld id="{86CB4B4D-7CA3-9044-876B-883B54F8677D}" type="slidenum">
              <a:t>‹nr.›</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Titel en object">
    <p:spTree>
      <p:nvGrpSpPr>
        <p:cNvPr id="1" name=""/>
        <p:cNvGrpSpPr/>
        <p:nvPr/>
      </p:nvGrpSpPr>
      <p:grpSpPr>
        <a:xfrm>
          <a:off x="0" y="0"/>
          <a:ext cx="0" cy="0"/>
          <a:chOff x="0" y="0"/>
          <a:chExt cx="0" cy="0"/>
        </a:xfrm>
      </p:grpSpPr>
      <p:pic>
        <p:nvPicPr>
          <p:cNvPr id="1731" name="Picture 6" descr="Picture 6"/>
          <p:cNvPicPr>
            <a:picLocks noChangeAspect="1"/>
          </p:cNvPicPr>
          <p:nvPr/>
        </p:nvPicPr>
        <p:blipFill>
          <a:blip r:embed="rId2"/>
          <a:stretch>
            <a:fillRect/>
          </a:stretch>
        </p:blipFill>
        <p:spPr>
          <a:xfrm>
            <a:off x="9301574" y="260647"/>
            <a:ext cx="2051012" cy="562158"/>
          </a:xfrm>
          <a:prstGeom prst="rect">
            <a:avLst/>
          </a:prstGeom>
          <a:ln w="12700">
            <a:miter lim="400000"/>
          </a:ln>
        </p:spPr>
      </p:pic>
      <p:sp>
        <p:nvSpPr>
          <p:cNvPr id="1732" name="Titeltekst"/>
          <p:cNvSpPr txBox="1">
            <a:spLocks noGrp="1"/>
          </p:cNvSpPr>
          <p:nvPr>
            <p:ph type="title"/>
          </p:nvPr>
        </p:nvSpPr>
        <p:spPr>
          <a:xfrm>
            <a:off x="838200" y="764704"/>
            <a:ext cx="10515600" cy="1069976"/>
          </a:xfrm>
          <a:prstGeom prst="rect">
            <a:avLst/>
          </a:prstGeom>
        </p:spPr>
        <p:txBody>
          <a:bodyPr lIns="45718" tIns="45718" rIns="45718" bIns="45718" anchor="ctr"/>
          <a:lstStyle>
            <a:lvl1pPr>
              <a:defRPr sz="4000" b="1">
                <a:solidFill>
                  <a:srgbClr val="000000"/>
                </a:solidFill>
                <a:latin typeface="Montserrat"/>
                <a:ea typeface="Montserrat"/>
                <a:cs typeface="Montserrat"/>
                <a:sym typeface="Montserrat"/>
              </a:defRPr>
            </a:lvl1pPr>
          </a:lstStyle>
          <a:p>
            <a:r>
              <a:t>Titeltekst</a:t>
            </a:r>
          </a:p>
        </p:txBody>
      </p:sp>
      <p:sp>
        <p:nvSpPr>
          <p:cNvPr id="1733" name="Hoofdtekst - niveau één…"/>
          <p:cNvSpPr txBox="1">
            <a:spLocks noGrp="1"/>
          </p:cNvSpPr>
          <p:nvPr>
            <p:ph type="body" idx="1"/>
          </p:nvPr>
        </p:nvSpPr>
        <p:spPr>
          <a:xfrm>
            <a:off x="838200" y="1834677"/>
            <a:ext cx="10515600" cy="4342286"/>
          </a:xfrm>
          <a:prstGeom prst="rect">
            <a:avLst/>
          </a:prstGeom>
        </p:spPr>
        <p:txBody>
          <a:bodyPr lIns="45718" tIns="45718" rIns="45718" bIns="45718"/>
          <a:lstStyle>
            <a:lvl1pPr marL="228600" indent="-228600">
              <a:lnSpc>
                <a:spcPct val="100000"/>
              </a:lnSpc>
              <a:spcBef>
                <a:spcPts val="1000"/>
              </a:spcBef>
              <a:buClrTx/>
              <a:buSzPct val="100000"/>
              <a:buFont typeface="Arial"/>
              <a:buChar char="•"/>
              <a:defRPr sz="2500">
                <a:latin typeface="Montserrat"/>
                <a:ea typeface="Montserrat"/>
                <a:cs typeface="Montserrat"/>
                <a:sym typeface="Montserrat"/>
              </a:defRPr>
            </a:lvl1pPr>
            <a:lvl2pPr marL="685800" indent="-228600">
              <a:lnSpc>
                <a:spcPct val="100000"/>
              </a:lnSpc>
              <a:spcBef>
                <a:spcPts val="1000"/>
              </a:spcBef>
              <a:buClrTx/>
              <a:buFont typeface="Arial"/>
              <a:buChar char="•"/>
              <a:defRPr sz="2500">
                <a:latin typeface="Montserrat"/>
                <a:ea typeface="Montserrat"/>
                <a:cs typeface="Montserrat"/>
                <a:sym typeface="Montserrat"/>
              </a:defRPr>
            </a:lvl2pPr>
            <a:lvl3pPr marL="1143000" indent="-228600">
              <a:lnSpc>
                <a:spcPct val="100000"/>
              </a:lnSpc>
              <a:spcBef>
                <a:spcPts val="1000"/>
              </a:spcBef>
              <a:buClrTx/>
              <a:buFont typeface="Arial"/>
              <a:buChar char="•"/>
              <a:defRPr sz="2500">
                <a:latin typeface="Montserrat"/>
                <a:ea typeface="Montserrat"/>
                <a:cs typeface="Montserrat"/>
                <a:sym typeface="Montserrat"/>
              </a:defRPr>
            </a:lvl3pPr>
            <a:lvl4pPr marL="1600200" indent="-228600">
              <a:lnSpc>
                <a:spcPct val="100000"/>
              </a:lnSpc>
              <a:spcBef>
                <a:spcPts val="1000"/>
              </a:spcBef>
              <a:buClrTx/>
              <a:buFont typeface="Arial"/>
              <a:defRPr sz="2500">
                <a:latin typeface="Montserrat"/>
                <a:ea typeface="Montserrat"/>
                <a:cs typeface="Montserrat"/>
                <a:sym typeface="Montserrat"/>
              </a:defRPr>
            </a:lvl4pPr>
            <a:lvl5pPr marL="2057400" indent="-228600">
              <a:lnSpc>
                <a:spcPct val="100000"/>
              </a:lnSpc>
              <a:spcBef>
                <a:spcPts val="1000"/>
              </a:spcBef>
              <a:buClrTx/>
              <a:buFont typeface="Arial"/>
              <a:buChar char="•"/>
              <a:defRPr sz="2500">
                <a:latin typeface="Montserrat"/>
                <a:ea typeface="Montserrat"/>
                <a:cs typeface="Montserrat"/>
                <a:sym typeface="Montserra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734" name="Rectangle 3"/>
          <p:cNvSpPr/>
          <p:nvPr/>
        </p:nvSpPr>
        <p:spPr>
          <a:xfrm>
            <a:off x="0" y="620686"/>
            <a:ext cx="12192000" cy="5688636"/>
          </a:xfrm>
          <a:prstGeom prst="rect">
            <a:avLst/>
          </a:prstGeom>
          <a:solidFill>
            <a:srgbClr val="03B7FF">
              <a:alpha val="7058"/>
            </a:srgbClr>
          </a:solidFill>
          <a:ln w="12700">
            <a:miter lim="400000"/>
          </a:ln>
        </p:spPr>
        <p:txBody>
          <a:bodyPr lIns="45718" tIns="45718" rIns="45718" bIns="45718" anchor="ctr"/>
          <a:lstStyle/>
          <a:p>
            <a:pPr algn="ctr">
              <a:lnSpc>
                <a:spcPct val="120000"/>
              </a:lnSpc>
              <a:spcBef>
                <a:spcPts val="1000"/>
              </a:spcBef>
              <a:defRPr sz="1000">
                <a:solidFill>
                  <a:srgbClr val="FFFFFF"/>
                </a:solidFill>
                <a:latin typeface="Montserrat"/>
                <a:ea typeface="Montserrat"/>
                <a:cs typeface="Montserrat"/>
                <a:sym typeface="Montserrat"/>
              </a:defRPr>
            </a:pPr>
            <a:endParaRPr/>
          </a:p>
        </p:txBody>
      </p:sp>
      <p:sp>
        <p:nvSpPr>
          <p:cNvPr id="1735" name="Straight Connector 4"/>
          <p:cNvSpPr/>
          <p:nvPr/>
        </p:nvSpPr>
        <p:spPr>
          <a:xfrm>
            <a:off x="-1" y="620712"/>
            <a:ext cx="12192001" cy="1"/>
          </a:xfrm>
          <a:prstGeom prst="line">
            <a:avLst/>
          </a:prstGeom>
          <a:ln w="6350">
            <a:solidFill>
              <a:srgbClr val="03B7FF"/>
            </a:solidFill>
            <a:miter/>
          </a:ln>
        </p:spPr>
        <p:txBody>
          <a:bodyPr lIns="45718" tIns="45718" rIns="45718" bIns="45718"/>
          <a:lstStyle/>
          <a:p>
            <a:pPr>
              <a:defRPr>
                <a:latin typeface="+mj-lt"/>
                <a:ea typeface="+mj-ea"/>
                <a:cs typeface="+mj-cs"/>
                <a:sym typeface="Calibri"/>
              </a:defRPr>
            </a:pPr>
            <a:endParaRPr/>
          </a:p>
        </p:txBody>
      </p:sp>
      <p:sp>
        <p:nvSpPr>
          <p:cNvPr id="1736" name="Dianummer"/>
          <p:cNvSpPr txBox="1">
            <a:spLocks noGrp="1"/>
          </p:cNvSpPr>
          <p:nvPr>
            <p:ph type="sldNum" sz="quarter" idx="2"/>
          </p:nvPr>
        </p:nvSpPr>
        <p:spPr>
          <a:xfrm>
            <a:off x="8463946" y="6221731"/>
            <a:ext cx="273654" cy="269239"/>
          </a:xfrm>
          <a:prstGeom prst="rect">
            <a:avLst/>
          </a:prstGeom>
        </p:spPr>
        <p:txBody>
          <a:bodyPr lIns="45718" tIns="45718" rIns="45718" bIns="45718" anchor="ctr"/>
          <a:lstStyle>
            <a:lvl1pPr>
              <a:defRPr sz="1200">
                <a:solidFill>
                  <a:srgbClr val="000000"/>
                </a:solidFill>
                <a:latin typeface="Montserrat"/>
                <a:ea typeface="Montserrat"/>
                <a:cs typeface="Montserrat"/>
                <a:sym typeface="Montserrat"/>
              </a:defRPr>
            </a:lvl1pPr>
          </a:lstStyle>
          <a:p>
            <a:fld id="{86CB4B4D-7CA3-9044-876B-883B54F8677D}" type="slidenum">
              <a:t>‹nr.›</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Titel en object">
    <p:spTree>
      <p:nvGrpSpPr>
        <p:cNvPr id="1" name=""/>
        <p:cNvGrpSpPr/>
        <p:nvPr/>
      </p:nvGrpSpPr>
      <p:grpSpPr>
        <a:xfrm>
          <a:off x="0" y="0"/>
          <a:ext cx="0" cy="0"/>
          <a:chOff x="0" y="0"/>
          <a:chExt cx="0" cy="0"/>
        </a:xfrm>
      </p:grpSpPr>
      <p:sp>
        <p:nvSpPr>
          <p:cNvPr id="1752" name="Hoofdtekst - niveau één…"/>
          <p:cNvSpPr txBox="1">
            <a:spLocks noGrp="1"/>
          </p:cNvSpPr>
          <p:nvPr>
            <p:ph type="body" idx="1"/>
          </p:nvPr>
        </p:nvSpPr>
        <p:spPr>
          <a:xfrm>
            <a:off x="635000" y="2289485"/>
            <a:ext cx="10923589" cy="3931928"/>
          </a:xfrm>
          <a:prstGeom prst="rect">
            <a:avLst/>
          </a:prstGeom>
        </p:spPr>
        <p:txBody>
          <a:bodyPr numCol="2" spcCol="468000"/>
          <a:lstStyle>
            <a:lvl1pPr>
              <a:buClr>
                <a:srgbClr val="017BC6"/>
              </a:buClr>
            </a:lvl1pPr>
            <a:lvl2pPr>
              <a:buClr>
                <a:srgbClr val="017BC6"/>
              </a:buClr>
            </a:lvl2pPr>
            <a:lvl3pPr>
              <a:buClr>
                <a:srgbClr val="017BC6"/>
              </a:buClr>
            </a:lvl3pPr>
            <a:lvl4pPr>
              <a:buClr>
                <a:srgbClr val="017BC6"/>
              </a:buClr>
            </a:lvl4pPr>
            <a:lvl5pPr>
              <a:buClr>
                <a:srgbClr val="017BC6"/>
              </a:buCl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753" name="Titeltekst"/>
          <p:cNvSpPr txBox="1">
            <a:spLocks noGrp="1"/>
          </p:cNvSpPr>
          <p:nvPr>
            <p:ph type="title"/>
          </p:nvPr>
        </p:nvSpPr>
        <p:spPr>
          <a:prstGeom prst="rect">
            <a:avLst/>
          </a:prstGeom>
        </p:spPr>
        <p:txBody>
          <a:bodyPr/>
          <a:lstStyle>
            <a:lvl1pPr>
              <a:defRPr>
                <a:solidFill>
                  <a:srgbClr val="017BC6"/>
                </a:solidFill>
              </a:defRPr>
            </a:lvl1pPr>
          </a:lstStyle>
          <a:p>
            <a:r>
              <a:t>Titeltekst</a:t>
            </a:r>
          </a:p>
        </p:txBody>
      </p:sp>
      <p:sp>
        <p:nvSpPr>
          <p:cNvPr id="175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Titel en object">
    <p:spTree>
      <p:nvGrpSpPr>
        <p:cNvPr id="1" name=""/>
        <p:cNvGrpSpPr/>
        <p:nvPr/>
      </p:nvGrpSpPr>
      <p:grpSpPr>
        <a:xfrm>
          <a:off x="0" y="0"/>
          <a:ext cx="0" cy="0"/>
          <a:chOff x="0" y="0"/>
          <a:chExt cx="0" cy="0"/>
        </a:xfrm>
      </p:grpSpPr>
      <p:pic>
        <p:nvPicPr>
          <p:cNvPr id="1761" name="Picture 6" descr="Picture 6"/>
          <p:cNvPicPr>
            <a:picLocks noChangeAspect="1"/>
          </p:cNvPicPr>
          <p:nvPr/>
        </p:nvPicPr>
        <p:blipFill>
          <a:blip r:embed="rId2"/>
          <a:stretch>
            <a:fillRect/>
          </a:stretch>
        </p:blipFill>
        <p:spPr>
          <a:xfrm>
            <a:off x="9301574" y="260647"/>
            <a:ext cx="2051014" cy="562158"/>
          </a:xfrm>
          <a:prstGeom prst="rect">
            <a:avLst/>
          </a:prstGeom>
          <a:ln w="12700">
            <a:miter lim="400000"/>
          </a:ln>
        </p:spPr>
      </p:pic>
      <p:sp>
        <p:nvSpPr>
          <p:cNvPr id="1762" name="Rectangle 3"/>
          <p:cNvSpPr/>
          <p:nvPr/>
        </p:nvSpPr>
        <p:spPr>
          <a:xfrm>
            <a:off x="0" y="620684"/>
            <a:ext cx="12192000" cy="5688640"/>
          </a:xfrm>
          <a:prstGeom prst="rect">
            <a:avLst/>
          </a:prstGeom>
          <a:solidFill>
            <a:srgbClr val="03B7FF">
              <a:alpha val="7058"/>
            </a:srgbClr>
          </a:solidFill>
          <a:ln w="12700">
            <a:miter lim="400000"/>
          </a:ln>
        </p:spPr>
        <p:txBody>
          <a:bodyPr lIns="45718" tIns="45718" rIns="45718" bIns="45718" anchor="ctr"/>
          <a:lstStyle/>
          <a:p>
            <a:pPr algn="ctr">
              <a:lnSpc>
                <a:spcPct val="120000"/>
              </a:lnSpc>
              <a:spcBef>
                <a:spcPts val="1000"/>
              </a:spcBef>
              <a:defRPr sz="1000">
                <a:solidFill>
                  <a:srgbClr val="FFFFFF"/>
                </a:solidFill>
                <a:latin typeface="Montserrat"/>
                <a:ea typeface="Montserrat"/>
                <a:cs typeface="Montserrat"/>
                <a:sym typeface="Montserrat"/>
              </a:defRPr>
            </a:pPr>
            <a:endParaRPr/>
          </a:p>
        </p:txBody>
      </p:sp>
      <p:sp>
        <p:nvSpPr>
          <p:cNvPr id="1763" name="Straight Connector 4"/>
          <p:cNvSpPr/>
          <p:nvPr/>
        </p:nvSpPr>
        <p:spPr>
          <a:xfrm>
            <a:off x="-3" y="620712"/>
            <a:ext cx="12192005" cy="1"/>
          </a:xfrm>
          <a:prstGeom prst="line">
            <a:avLst/>
          </a:prstGeom>
          <a:ln w="6350">
            <a:solidFill>
              <a:srgbClr val="03B7FF"/>
            </a:solidFill>
            <a:miter/>
          </a:ln>
        </p:spPr>
        <p:txBody>
          <a:bodyPr lIns="45718" tIns="45718" rIns="45718" bIns="45718"/>
          <a:lstStyle/>
          <a:p>
            <a:pPr>
              <a:defRPr>
                <a:latin typeface="+mn-lt"/>
                <a:ea typeface="+mn-ea"/>
                <a:cs typeface="+mn-cs"/>
                <a:sym typeface="Helvetica"/>
              </a:defRPr>
            </a:pPr>
            <a:endParaRPr/>
          </a:p>
        </p:txBody>
      </p:sp>
      <p:sp>
        <p:nvSpPr>
          <p:cNvPr id="1764" name="Titeltekst"/>
          <p:cNvSpPr txBox="1">
            <a:spLocks noGrp="1"/>
          </p:cNvSpPr>
          <p:nvPr>
            <p:ph type="title"/>
          </p:nvPr>
        </p:nvSpPr>
        <p:spPr>
          <a:xfrm>
            <a:off x="838200" y="764704"/>
            <a:ext cx="10515600" cy="1069976"/>
          </a:xfrm>
          <a:prstGeom prst="rect">
            <a:avLst/>
          </a:prstGeom>
        </p:spPr>
        <p:txBody>
          <a:bodyPr lIns="45718" tIns="45718" rIns="45718" bIns="45718" anchor="ctr"/>
          <a:lstStyle>
            <a:lvl1pPr>
              <a:defRPr sz="4000" b="1">
                <a:solidFill>
                  <a:srgbClr val="000000"/>
                </a:solidFill>
                <a:latin typeface="Montserrat"/>
                <a:ea typeface="Montserrat"/>
                <a:cs typeface="Montserrat"/>
                <a:sym typeface="Montserrat"/>
              </a:defRPr>
            </a:lvl1pPr>
          </a:lstStyle>
          <a:p>
            <a:r>
              <a:t>Titeltekst</a:t>
            </a:r>
          </a:p>
        </p:txBody>
      </p:sp>
      <p:sp>
        <p:nvSpPr>
          <p:cNvPr id="1765" name="Hoofdtekst - niveau één…"/>
          <p:cNvSpPr txBox="1">
            <a:spLocks noGrp="1"/>
          </p:cNvSpPr>
          <p:nvPr>
            <p:ph type="body" idx="1"/>
          </p:nvPr>
        </p:nvSpPr>
        <p:spPr>
          <a:xfrm>
            <a:off x="838200" y="1834675"/>
            <a:ext cx="10515600" cy="4342290"/>
          </a:xfrm>
          <a:prstGeom prst="rect">
            <a:avLst/>
          </a:prstGeom>
        </p:spPr>
        <p:txBody>
          <a:bodyPr lIns="45718" tIns="45718" rIns="45718" bIns="45718"/>
          <a:lstStyle>
            <a:lvl1pPr marL="228600" indent="-228600">
              <a:lnSpc>
                <a:spcPct val="100000"/>
              </a:lnSpc>
              <a:spcBef>
                <a:spcPts val="1000"/>
              </a:spcBef>
              <a:buClrTx/>
              <a:buSzPct val="100000"/>
              <a:buFont typeface="Arial"/>
              <a:buChar char="•"/>
              <a:defRPr sz="2500">
                <a:latin typeface="Montserrat"/>
                <a:ea typeface="Montserrat"/>
                <a:cs typeface="Montserrat"/>
                <a:sym typeface="Montserrat"/>
              </a:defRPr>
            </a:lvl1pPr>
            <a:lvl2pPr marL="685800" indent="-228600">
              <a:lnSpc>
                <a:spcPct val="100000"/>
              </a:lnSpc>
              <a:spcBef>
                <a:spcPts val="1000"/>
              </a:spcBef>
              <a:buClrTx/>
              <a:buFont typeface="Arial"/>
              <a:buChar char="•"/>
              <a:defRPr sz="2500">
                <a:latin typeface="Montserrat"/>
                <a:ea typeface="Montserrat"/>
                <a:cs typeface="Montserrat"/>
                <a:sym typeface="Montserrat"/>
              </a:defRPr>
            </a:lvl2pPr>
            <a:lvl3pPr marL="1143000" indent="-228600">
              <a:lnSpc>
                <a:spcPct val="100000"/>
              </a:lnSpc>
              <a:spcBef>
                <a:spcPts val="1000"/>
              </a:spcBef>
              <a:buClrTx/>
              <a:buFont typeface="Arial"/>
              <a:buChar char="•"/>
              <a:defRPr sz="2500">
                <a:latin typeface="Montserrat"/>
                <a:ea typeface="Montserrat"/>
                <a:cs typeface="Montserrat"/>
                <a:sym typeface="Montserrat"/>
              </a:defRPr>
            </a:lvl3pPr>
            <a:lvl4pPr marL="1600200" indent="-228600">
              <a:lnSpc>
                <a:spcPct val="100000"/>
              </a:lnSpc>
              <a:spcBef>
                <a:spcPts val="1000"/>
              </a:spcBef>
              <a:buClrTx/>
              <a:buFont typeface="Arial"/>
              <a:defRPr sz="2500">
                <a:latin typeface="Montserrat"/>
                <a:ea typeface="Montserrat"/>
                <a:cs typeface="Montserrat"/>
                <a:sym typeface="Montserrat"/>
              </a:defRPr>
            </a:lvl4pPr>
            <a:lvl5pPr marL="2057400" indent="-228600">
              <a:lnSpc>
                <a:spcPct val="100000"/>
              </a:lnSpc>
              <a:spcBef>
                <a:spcPts val="1000"/>
              </a:spcBef>
              <a:buClrTx/>
              <a:buFont typeface="Arial"/>
              <a:buChar char="•"/>
              <a:defRPr sz="2500">
                <a:latin typeface="Montserrat"/>
                <a:ea typeface="Montserrat"/>
                <a:cs typeface="Montserrat"/>
                <a:sym typeface="Montserra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766" name="Dianummer"/>
          <p:cNvSpPr txBox="1">
            <a:spLocks noGrp="1"/>
          </p:cNvSpPr>
          <p:nvPr>
            <p:ph type="sldNum" sz="quarter" idx="2"/>
          </p:nvPr>
        </p:nvSpPr>
        <p:spPr>
          <a:xfrm>
            <a:off x="8463948" y="6221732"/>
            <a:ext cx="273652" cy="269237"/>
          </a:xfrm>
          <a:prstGeom prst="rect">
            <a:avLst/>
          </a:prstGeom>
        </p:spPr>
        <p:txBody>
          <a:bodyPr lIns="45718" tIns="45718" rIns="45718" bIns="45718" anchor="ctr"/>
          <a:lstStyle>
            <a:lvl1pPr>
              <a:defRPr sz="1200">
                <a:solidFill>
                  <a:srgbClr val="000000"/>
                </a:solidFill>
                <a:latin typeface="Montserrat"/>
                <a:ea typeface="Montserrat"/>
                <a:cs typeface="Montserrat"/>
                <a:sym typeface="Montserrat"/>
              </a:defRPr>
            </a:lvl1pPr>
          </a:lstStyle>
          <a:p>
            <a:fld id="{86CB4B4D-7CA3-9044-876B-883B54F8677D}" type="slidenum">
              <a:t>‹nr.›</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Sectiekop">
    <p:spTree>
      <p:nvGrpSpPr>
        <p:cNvPr id="1" name=""/>
        <p:cNvGrpSpPr/>
        <p:nvPr/>
      </p:nvGrpSpPr>
      <p:grpSpPr>
        <a:xfrm>
          <a:off x="0" y="0"/>
          <a:ext cx="0" cy="0"/>
          <a:chOff x="0" y="0"/>
          <a:chExt cx="0" cy="0"/>
        </a:xfrm>
      </p:grpSpPr>
      <p:pic>
        <p:nvPicPr>
          <p:cNvPr id="1773" name="Picture 6" descr="Picture 6"/>
          <p:cNvPicPr>
            <a:picLocks noChangeAspect="1"/>
          </p:cNvPicPr>
          <p:nvPr/>
        </p:nvPicPr>
        <p:blipFill>
          <a:blip r:embed="rId2"/>
          <a:stretch>
            <a:fillRect/>
          </a:stretch>
        </p:blipFill>
        <p:spPr>
          <a:xfrm>
            <a:off x="9301574" y="260647"/>
            <a:ext cx="2051012" cy="562158"/>
          </a:xfrm>
          <a:prstGeom prst="rect">
            <a:avLst/>
          </a:prstGeom>
          <a:ln w="12700">
            <a:miter lim="400000"/>
          </a:ln>
        </p:spPr>
      </p:pic>
      <p:sp>
        <p:nvSpPr>
          <p:cNvPr id="1774" name="Rectangle 6"/>
          <p:cNvSpPr/>
          <p:nvPr/>
        </p:nvSpPr>
        <p:spPr>
          <a:xfrm>
            <a:off x="0" y="620688"/>
            <a:ext cx="12192000" cy="6237312"/>
          </a:xfrm>
          <a:prstGeom prst="rect">
            <a:avLst/>
          </a:prstGeom>
          <a:solidFill>
            <a:srgbClr val="FF5300"/>
          </a:solidFill>
          <a:ln w="12700">
            <a:miter lim="400000"/>
          </a:ln>
        </p:spPr>
        <p:txBody>
          <a:bodyPr lIns="45718" tIns="45718" rIns="45718" bIns="45718" anchor="ctr"/>
          <a:lstStyle/>
          <a:p>
            <a:pPr algn="ctr">
              <a:defRPr>
                <a:solidFill>
                  <a:srgbClr val="FFFFFF"/>
                </a:solidFill>
                <a:latin typeface="Montserrat"/>
                <a:ea typeface="Montserrat"/>
                <a:cs typeface="Montserrat"/>
                <a:sym typeface="Montserrat"/>
              </a:defRPr>
            </a:pPr>
            <a:endParaRPr/>
          </a:p>
        </p:txBody>
      </p:sp>
      <p:sp>
        <p:nvSpPr>
          <p:cNvPr id="1775" name="Straight Connector 8"/>
          <p:cNvSpPr/>
          <p:nvPr/>
        </p:nvSpPr>
        <p:spPr>
          <a:xfrm>
            <a:off x="-1" y="620712"/>
            <a:ext cx="12192001" cy="1"/>
          </a:xfrm>
          <a:prstGeom prst="line">
            <a:avLst/>
          </a:prstGeom>
          <a:ln w="6350">
            <a:solidFill>
              <a:srgbClr val="03B7FF"/>
            </a:solidFill>
            <a:miter/>
          </a:ln>
        </p:spPr>
        <p:txBody>
          <a:bodyPr lIns="45718" tIns="45718" rIns="45718" bIns="45718"/>
          <a:lstStyle/>
          <a:p>
            <a:pPr>
              <a:defRPr>
                <a:latin typeface="+mj-lt"/>
                <a:ea typeface="+mj-ea"/>
                <a:cs typeface="+mj-cs"/>
                <a:sym typeface="Calibri"/>
              </a:defRPr>
            </a:pPr>
            <a:endParaRPr/>
          </a:p>
        </p:txBody>
      </p:sp>
      <p:sp>
        <p:nvSpPr>
          <p:cNvPr id="1776" name="Straight Connector 9"/>
          <p:cNvSpPr/>
          <p:nvPr/>
        </p:nvSpPr>
        <p:spPr>
          <a:xfrm>
            <a:off x="-1" y="3426257"/>
            <a:ext cx="12192001" cy="1"/>
          </a:xfrm>
          <a:prstGeom prst="line">
            <a:avLst/>
          </a:prstGeom>
          <a:ln w="6350">
            <a:solidFill>
              <a:srgbClr val="FABC00"/>
            </a:solidFill>
            <a:miter/>
          </a:ln>
        </p:spPr>
        <p:txBody>
          <a:bodyPr lIns="45718" tIns="45718" rIns="45718" bIns="45718"/>
          <a:lstStyle/>
          <a:p>
            <a:pPr>
              <a:defRPr>
                <a:latin typeface="+mj-lt"/>
                <a:ea typeface="+mj-ea"/>
                <a:cs typeface="+mj-cs"/>
                <a:sym typeface="Calibri"/>
              </a:defRPr>
            </a:pPr>
            <a:endParaRPr/>
          </a:p>
        </p:txBody>
      </p:sp>
      <p:sp>
        <p:nvSpPr>
          <p:cNvPr id="1777" name="Titeltekst"/>
          <p:cNvSpPr txBox="1">
            <a:spLocks noGrp="1"/>
          </p:cNvSpPr>
          <p:nvPr>
            <p:ph type="title"/>
          </p:nvPr>
        </p:nvSpPr>
        <p:spPr>
          <a:xfrm>
            <a:off x="551383" y="2996950"/>
            <a:ext cx="10515601" cy="562158"/>
          </a:xfrm>
          <a:prstGeom prst="rect">
            <a:avLst/>
          </a:prstGeom>
        </p:spPr>
        <p:txBody>
          <a:bodyPr lIns="45718" tIns="45718" rIns="45718" bIns="45718" anchor="ctr"/>
          <a:lstStyle>
            <a:lvl1pPr>
              <a:defRPr sz="4000" b="1">
                <a:solidFill>
                  <a:srgbClr val="FFFFFF"/>
                </a:solidFill>
                <a:latin typeface="Montserrat"/>
                <a:ea typeface="Montserrat"/>
                <a:cs typeface="Montserrat"/>
                <a:sym typeface="Montserrat"/>
              </a:defRPr>
            </a:lvl1pPr>
          </a:lstStyle>
          <a:p>
            <a:r>
              <a:t>Titeltekst</a:t>
            </a:r>
          </a:p>
        </p:txBody>
      </p:sp>
      <p:sp>
        <p:nvSpPr>
          <p:cNvPr id="1778" name="Hoofdtekst - niveau één…"/>
          <p:cNvSpPr txBox="1">
            <a:spLocks noGrp="1"/>
          </p:cNvSpPr>
          <p:nvPr>
            <p:ph type="body" sz="quarter" idx="1"/>
          </p:nvPr>
        </p:nvSpPr>
        <p:spPr>
          <a:xfrm>
            <a:off x="551383" y="3639553"/>
            <a:ext cx="9144001" cy="432023"/>
          </a:xfrm>
          <a:prstGeom prst="rect">
            <a:avLst/>
          </a:prstGeom>
        </p:spPr>
        <p:txBody>
          <a:bodyPr lIns="45718" tIns="45718" rIns="45718" bIns="45718"/>
          <a:lstStyle>
            <a:lvl1pPr marL="0" indent="0">
              <a:lnSpc>
                <a:spcPct val="100000"/>
              </a:lnSpc>
              <a:spcBef>
                <a:spcPts val="1000"/>
              </a:spcBef>
              <a:buClrTx/>
              <a:buSzTx/>
              <a:buFontTx/>
              <a:buNone/>
              <a:defRPr sz="2000">
                <a:latin typeface="Montserrat"/>
                <a:ea typeface="Montserrat"/>
                <a:cs typeface="Montserrat"/>
                <a:sym typeface="Montserrat"/>
              </a:defRPr>
            </a:lvl1pPr>
            <a:lvl2pPr marL="0" indent="0">
              <a:lnSpc>
                <a:spcPct val="100000"/>
              </a:lnSpc>
              <a:spcBef>
                <a:spcPts val="1000"/>
              </a:spcBef>
              <a:buClrTx/>
              <a:buSzTx/>
              <a:buFontTx/>
              <a:buNone/>
              <a:defRPr sz="2000">
                <a:latin typeface="Montserrat"/>
                <a:ea typeface="Montserrat"/>
                <a:cs typeface="Montserrat"/>
                <a:sym typeface="Montserrat"/>
              </a:defRPr>
            </a:lvl2pPr>
            <a:lvl3pPr marL="0" indent="0">
              <a:lnSpc>
                <a:spcPct val="100000"/>
              </a:lnSpc>
              <a:spcBef>
                <a:spcPts val="1000"/>
              </a:spcBef>
              <a:buClrTx/>
              <a:buSzTx/>
              <a:buFontTx/>
              <a:buNone/>
              <a:defRPr sz="2000">
                <a:latin typeface="Montserrat"/>
                <a:ea typeface="Montserrat"/>
                <a:cs typeface="Montserrat"/>
                <a:sym typeface="Montserrat"/>
              </a:defRPr>
            </a:lvl3pPr>
            <a:lvl4pPr marL="0" indent="0">
              <a:lnSpc>
                <a:spcPct val="100000"/>
              </a:lnSpc>
              <a:spcBef>
                <a:spcPts val="1000"/>
              </a:spcBef>
              <a:buClrTx/>
              <a:buSzTx/>
              <a:buFontTx/>
              <a:buNone/>
              <a:defRPr sz="2000">
                <a:latin typeface="Montserrat"/>
                <a:ea typeface="Montserrat"/>
                <a:cs typeface="Montserrat"/>
                <a:sym typeface="Montserrat"/>
              </a:defRPr>
            </a:lvl4pPr>
            <a:lvl5pPr marL="0" indent="0">
              <a:lnSpc>
                <a:spcPct val="100000"/>
              </a:lnSpc>
              <a:spcBef>
                <a:spcPts val="1000"/>
              </a:spcBef>
              <a:buClrTx/>
              <a:buSzTx/>
              <a:buFontTx/>
              <a:buNone/>
              <a:defRPr sz="2000">
                <a:latin typeface="Montserrat"/>
                <a:ea typeface="Montserrat"/>
                <a:cs typeface="Montserrat"/>
                <a:sym typeface="Montserra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779" name="Picture 7" descr="Picture 7"/>
          <p:cNvPicPr>
            <a:picLocks noChangeAspect="1"/>
          </p:cNvPicPr>
          <p:nvPr/>
        </p:nvPicPr>
        <p:blipFill>
          <a:blip r:embed="rId2"/>
          <a:stretch>
            <a:fillRect/>
          </a:stretch>
        </p:blipFill>
        <p:spPr>
          <a:xfrm>
            <a:off x="9301574" y="260647"/>
            <a:ext cx="2051012" cy="562158"/>
          </a:xfrm>
          <a:prstGeom prst="rect">
            <a:avLst/>
          </a:prstGeom>
          <a:ln w="12700">
            <a:miter lim="400000"/>
          </a:ln>
        </p:spPr>
      </p:pic>
      <p:sp>
        <p:nvSpPr>
          <p:cNvPr id="1780" name="Dianummer"/>
          <p:cNvSpPr txBox="1">
            <a:spLocks noGrp="1"/>
          </p:cNvSpPr>
          <p:nvPr>
            <p:ph type="sldNum" sz="quarter" idx="2"/>
          </p:nvPr>
        </p:nvSpPr>
        <p:spPr>
          <a:xfrm>
            <a:off x="8463946" y="6221731"/>
            <a:ext cx="273654" cy="269239"/>
          </a:xfrm>
          <a:prstGeom prst="rect">
            <a:avLst/>
          </a:prstGeom>
        </p:spPr>
        <p:txBody>
          <a:bodyPr lIns="45718" tIns="45718" rIns="45718" bIns="45718" anchor="ctr"/>
          <a:lstStyle>
            <a:lvl1pPr>
              <a:defRPr sz="1200">
                <a:solidFill>
                  <a:srgbClr val="000000"/>
                </a:solidFill>
                <a:latin typeface="Montserrat"/>
                <a:ea typeface="Montserrat"/>
                <a:cs typeface="Montserrat"/>
                <a:sym typeface="Montserrat"/>
              </a:defRPr>
            </a:lvl1p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Leeg">
    <p:spTree>
      <p:nvGrpSpPr>
        <p:cNvPr id="1" name=""/>
        <p:cNvGrpSpPr/>
        <p:nvPr/>
      </p:nvGrpSpPr>
      <p:grpSpPr>
        <a:xfrm>
          <a:off x="0" y="0"/>
          <a:ext cx="0" cy="0"/>
          <a:chOff x="0" y="0"/>
          <a:chExt cx="0" cy="0"/>
        </a:xfrm>
      </p:grpSpPr>
      <p:pic>
        <p:nvPicPr>
          <p:cNvPr id="186"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187"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88"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89"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9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Inhoud met bijschrift">
    <p:spTree>
      <p:nvGrpSpPr>
        <p:cNvPr id="1" name=""/>
        <p:cNvGrpSpPr/>
        <p:nvPr/>
      </p:nvGrpSpPr>
      <p:grpSpPr>
        <a:xfrm>
          <a:off x="0" y="0"/>
          <a:ext cx="0" cy="0"/>
          <a:chOff x="0" y="0"/>
          <a:chExt cx="0" cy="0"/>
        </a:xfrm>
      </p:grpSpPr>
      <p:pic>
        <p:nvPicPr>
          <p:cNvPr id="197"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198"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99"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200"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201" name="Hoofdtekst - niveau één…"/>
          <p:cNvSpPr txBox="1">
            <a:spLocks noGrp="1"/>
          </p:cNvSpPr>
          <p:nvPr>
            <p:ph type="body" sz="quarter" idx="1"/>
          </p:nvPr>
        </p:nvSpPr>
        <p:spPr>
          <a:xfrm>
            <a:off x="635000" y="3427412"/>
            <a:ext cx="5003800" cy="2794000"/>
          </a:xfrm>
          <a:prstGeom prst="rect">
            <a:avLst/>
          </a:prstGeom>
        </p:spPr>
        <p:txBody>
          <a:bodyPr/>
          <a:lstStyle>
            <a:lvl1pPr marL="0" indent="0">
              <a:buClrTx/>
              <a:buSzTx/>
              <a:buFontTx/>
              <a:buNone/>
              <a:defRPr sz="2000"/>
            </a:lvl1pPr>
            <a:lvl2pPr marL="0" indent="457200">
              <a:buClrTx/>
              <a:buSzTx/>
              <a:buFontTx/>
              <a:buNone/>
              <a:defRPr sz="2000"/>
            </a:lvl2pPr>
            <a:lvl3pPr marL="0" indent="914400">
              <a:buClrTx/>
              <a:buSzTx/>
              <a:buFontTx/>
              <a:buNone/>
              <a:defRPr sz="2000"/>
            </a:lvl3pPr>
            <a:lvl4pPr marL="0" indent="1371600">
              <a:buClrTx/>
              <a:buSzTx/>
              <a:buFontTx/>
              <a:buNone/>
              <a:defRPr sz="2000"/>
            </a:lvl4pPr>
            <a:lvl5pPr marL="0" indent="1828800">
              <a:buClrTx/>
              <a:buSzTx/>
              <a:buFontTx/>
              <a:buNone/>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02" name="Titeltekst"/>
          <p:cNvSpPr txBox="1">
            <a:spLocks noGrp="1"/>
          </p:cNvSpPr>
          <p:nvPr>
            <p:ph type="title"/>
          </p:nvPr>
        </p:nvSpPr>
        <p:spPr>
          <a:xfrm>
            <a:off x="635000" y="1052512"/>
            <a:ext cx="5003800" cy="948048"/>
          </a:xfrm>
          <a:prstGeom prst="rect">
            <a:avLst/>
          </a:prstGeom>
        </p:spPr>
        <p:txBody>
          <a:bodyPr/>
          <a:lstStyle>
            <a:lvl1pPr>
              <a:defRPr>
                <a:solidFill>
                  <a:srgbClr val="38870D"/>
                </a:solidFill>
              </a:defRPr>
            </a:lvl1pPr>
          </a:lstStyle>
          <a:p>
            <a:r>
              <a:t>Titeltekst</a:t>
            </a:r>
          </a:p>
        </p:txBody>
      </p:sp>
      <p:sp>
        <p:nvSpPr>
          <p:cNvPr id="20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Grote tekst A">
    <p:bg>
      <p:bgPr>
        <a:solidFill>
          <a:srgbClr val="38870D"/>
        </a:solidFill>
        <a:effectLst/>
      </p:bgPr>
    </p:bg>
    <p:spTree>
      <p:nvGrpSpPr>
        <p:cNvPr id="1" name=""/>
        <p:cNvGrpSpPr/>
        <p:nvPr/>
      </p:nvGrpSpPr>
      <p:grpSpPr>
        <a:xfrm>
          <a:off x="0" y="0"/>
          <a:ext cx="0" cy="0"/>
          <a:chOff x="0" y="0"/>
          <a:chExt cx="0" cy="0"/>
        </a:xfrm>
      </p:grpSpPr>
      <p:pic>
        <p:nvPicPr>
          <p:cNvPr id="210"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211"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212"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213"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214" name="Titeltekst"/>
          <p:cNvSpPr txBox="1">
            <a:spLocks noGrp="1"/>
          </p:cNvSpPr>
          <p:nvPr>
            <p:ph type="title"/>
          </p:nvPr>
        </p:nvSpPr>
        <p:spPr>
          <a:xfrm>
            <a:off x="635000" y="1052513"/>
            <a:ext cx="10923589" cy="4024802"/>
          </a:xfrm>
          <a:prstGeom prst="rect">
            <a:avLst/>
          </a:prstGeom>
        </p:spPr>
        <p:txBody>
          <a:bodyPr/>
          <a:lstStyle>
            <a:lvl1pPr>
              <a:defRPr sz="8000">
                <a:solidFill>
                  <a:srgbClr val="FFFFFF"/>
                </a:solidFill>
              </a:defRPr>
            </a:lvl1pPr>
          </a:lstStyle>
          <a:p>
            <a:r>
              <a:t>Titeltekst</a:t>
            </a:r>
          </a:p>
        </p:txBody>
      </p:sp>
      <p:sp>
        <p:nvSpPr>
          <p:cNvPr id="215" name="Hoofdtekst - niveau één…"/>
          <p:cNvSpPr txBox="1">
            <a:spLocks noGrp="1"/>
          </p:cNvSpPr>
          <p:nvPr>
            <p:ph type="body" sz="quarter" idx="1"/>
          </p:nvPr>
        </p:nvSpPr>
        <p:spPr>
          <a:xfrm>
            <a:off x="635000" y="5077314"/>
            <a:ext cx="5461000" cy="1144099"/>
          </a:xfrm>
          <a:prstGeom prst="rect">
            <a:avLst/>
          </a:prstGeom>
        </p:spPr>
        <p:txBody>
          <a:bodyPr/>
          <a:lstStyle>
            <a:lvl1pPr marL="0" indent="0">
              <a:buClrTx/>
              <a:buSzTx/>
              <a:buFontTx/>
              <a:buNone/>
              <a:defRPr>
                <a:solidFill>
                  <a:srgbClr val="E0EDDB"/>
                </a:solidFill>
              </a:defRPr>
            </a:lvl1pPr>
            <a:lvl2pPr marL="0" indent="457200">
              <a:buClrTx/>
              <a:buSzTx/>
              <a:buFontTx/>
              <a:buNone/>
              <a:defRPr>
                <a:solidFill>
                  <a:srgbClr val="E0EDDB"/>
                </a:solidFill>
              </a:defRPr>
            </a:lvl2pPr>
            <a:lvl3pPr marL="0" indent="914400">
              <a:buClrTx/>
              <a:buSzTx/>
              <a:buFontTx/>
              <a:buNone/>
              <a:defRPr>
                <a:solidFill>
                  <a:srgbClr val="E0EDDB"/>
                </a:solidFill>
              </a:defRPr>
            </a:lvl3pPr>
            <a:lvl4pPr marL="0" indent="1371600">
              <a:buClrTx/>
              <a:buSzTx/>
              <a:buFontTx/>
              <a:buNone/>
              <a:defRPr>
                <a:solidFill>
                  <a:srgbClr val="E0EDDB"/>
                </a:solidFill>
              </a:defRPr>
            </a:lvl4pPr>
            <a:lvl5pPr marL="0" indent="1828800">
              <a:buClrTx/>
              <a:buSzTx/>
              <a:buFontTx/>
              <a:buNone/>
              <a:defRPr>
                <a:solidFill>
                  <a:srgbClr val="E0EDDB"/>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16" name="Dianummer"/>
          <p:cNvSpPr txBox="1">
            <a:spLocks noGrp="1"/>
          </p:cNvSpPr>
          <p:nvPr>
            <p:ph type="sldNum" sz="quarter" idx="2"/>
          </p:nvPr>
        </p:nvSpPr>
        <p:spPr>
          <a:prstGeom prst="rect">
            <a:avLst/>
          </a:prstGeom>
        </p:spPr>
        <p:txBody>
          <a:bodyPr/>
          <a:lstStyle>
            <a:lvl1pPr>
              <a:defRPr>
                <a:solidFill>
                  <a:srgbClr val="E0EDDB"/>
                </a:solidFill>
              </a:defRPr>
            </a:lvl1p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Grote tekst B">
    <p:spTree>
      <p:nvGrpSpPr>
        <p:cNvPr id="1" name=""/>
        <p:cNvGrpSpPr/>
        <p:nvPr/>
      </p:nvGrpSpPr>
      <p:grpSpPr>
        <a:xfrm>
          <a:off x="0" y="0"/>
          <a:ext cx="0" cy="0"/>
          <a:chOff x="0" y="0"/>
          <a:chExt cx="0" cy="0"/>
        </a:xfrm>
      </p:grpSpPr>
      <p:pic>
        <p:nvPicPr>
          <p:cNvPr id="223"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224"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225"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226"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227" name="Titeltekst"/>
          <p:cNvSpPr txBox="1">
            <a:spLocks noGrp="1"/>
          </p:cNvSpPr>
          <p:nvPr>
            <p:ph type="title"/>
          </p:nvPr>
        </p:nvSpPr>
        <p:spPr>
          <a:xfrm>
            <a:off x="635000" y="1052513"/>
            <a:ext cx="10923589" cy="4024802"/>
          </a:xfrm>
          <a:prstGeom prst="rect">
            <a:avLst/>
          </a:prstGeom>
        </p:spPr>
        <p:txBody>
          <a:bodyPr/>
          <a:lstStyle>
            <a:lvl1pPr>
              <a:defRPr sz="8000">
                <a:solidFill>
                  <a:srgbClr val="38870D"/>
                </a:solidFill>
              </a:defRPr>
            </a:lvl1pPr>
          </a:lstStyle>
          <a:p>
            <a:r>
              <a:t>Titeltekst</a:t>
            </a:r>
          </a:p>
        </p:txBody>
      </p:sp>
      <p:sp>
        <p:nvSpPr>
          <p:cNvPr id="228" name="Hoofdtekst - niveau één…"/>
          <p:cNvSpPr txBox="1">
            <a:spLocks noGrp="1"/>
          </p:cNvSpPr>
          <p:nvPr>
            <p:ph type="body" sz="quarter" idx="1"/>
          </p:nvPr>
        </p:nvSpPr>
        <p:spPr>
          <a:xfrm>
            <a:off x="635000" y="5077314"/>
            <a:ext cx="5461000" cy="1144100"/>
          </a:xfrm>
          <a:prstGeom prst="rect">
            <a:avLst/>
          </a:prstGeom>
        </p:spPr>
        <p:txBody>
          <a:bodyPr/>
          <a:lstStyle>
            <a:lvl1pPr marL="0" indent="0">
              <a:buClrTx/>
              <a:buSzTx/>
              <a:buFontTx/>
              <a:buNone/>
            </a:lvl1pPr>
            <a:lvl2pPr marL="0" indent="457200">
              <a:buClrTx/>
              <a:buSzTx/>
              <a:buFontTx/>
              <a:buNone/>
            </a:lvl2pPr>
            <a:lvl3pPr marL="0" indent="914400">
              <a:buClrTx/>
              <a:buSzTx/>
              <a:buFontTx/>
              <a:buNone/>
            </a:lvl3pPr>
            <a:lvl4pPr marL="0" indent="1371600">
              <a:buClrTx/>
              <a:buSzTx/>
              <a:buFontTx/>
              <a:buNone/>
            </a:lvl4pPr>
            <a:lvl5pPr marL="0" indent="1828800">
              <a:buClrTx/>
              <a:buSzTx/>
              <a:buFontTx/>
              <a:buNone/>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29"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ekstvlak A">
    <p:spTree>
      <p:nvGrpSpPr>
        <p:cNvPr id="1" name=""/>
        <p:cNvGrpSpPr/>
        <p:nvPr/>
      </p:nvGrpSpPr>
      <p:grpSpPr>
        <a:xfrm>
          <a:off x="0" y="0"/>
          <a:ext cx="0" cy="0"/>
          <a:chOff x="0" y="0"/>
          <a:chExt cx="0" cy="0"/>
        </a:xfrm>
      </p:grpSpPr>
      <p:pic>
        <p:nvPicPr>
          <p:cNvPr id="236"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237"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238"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239"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240" name="Rechthoek 6"/>
          <p:cNvSpPr/>
          <p:nvPr/>
        </p:nvSpPr>
        <p:spPr>
          <a:xfrm>
            <a:off x="6096000" y="-1588"/>
            <a:ext cx="6096000" cy="6859586"/>
          </a:xfrm>
          <a:prstGeom prst="rect">
            <a:avLst/>
          </a:prstGeom>
          <a:solidFill>
            <a:srgbClr val="38870D"/>
          </a:solidFill>
          <a:ln w="12700">
            <a:miter lim="400000"/>
          </a:ln>
        </p:spPr>
        <p:txBody>
          <a:bodyPr lIns="45719" rIns="45719"/>
          <a:lstStyle/>
          <a:p>
            <a:pPr>
              <a:defRPr sz="1000">
                <a:solidFill>
                  <a:srgbClr val="FFFFFF"/>
                </a:solidFill>
              </a:defRPr>
            </a:pPr>
            <a:endParaRPr/>
          </a:p>
        </p:txBody>
      </p:sp>
      <p:sp>
        <p:nvSpPr>
          <p:cNvPr id="241" name="Titeltekst"/>
          <p:cNvSpPr txBox="1">
            <a:spLocks noGrp="1"/>
          </p:cNvSpPr>
          <p:nvPr>
            <p:ph type="title"/>
          </p:nvPr>
        </p:nvSpPr>
        <p:spPr>
          <a:xfrm>
            <a:off x="635000" y="2636838"/>
            <a:ext cx="5003799" cy="1584325"/>
          </a:xfrm>
          <a:prstGeom prst="rect">
            <a:avLst/>
          </a:prstGeom>
        </p:spPr>
        <p:txBody>
          <a:bodyPr anchor="ctr"/>
          <a:lstStyle>
            <a:lvl1pPr>
              <a:defRPr sz="4000">
                <a:solidFill>
                  <a:srgbClr val="38870D"/>
                </a:solidFill>
              </a:defRPr>
            </a:lvl1pPr>
          </a:lstStyle>
          <a:p>
            <a:r>
              <a:t>Titeltekst</a:t>
            </a:r>
          </a:p>
        </p:txBody>
      </p:sp>
      <p:pic>
        <p:nvPicPr>
          <p:cNvPr id="242" name="Afbeelding 13" descr="Afbeelding 13"/>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243" name="Rechthoek 15"/>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244" name="Hoofdtekst - niveau één…"/>
          <p:cNvSpPr txBox="1">
            <a:spLocks noGrp="1"/>
          </p:cNvSpPr>
          <p:nvPr>
            <p:ph type="body" sz="half" idx="1"/>
          </p:nvPr>
        </p:nvSpPr>
        <p:spPr>
          <a:xfrm>
            <a:off x="6554588" y="1066800"/>
            <a:ext cx="5004001" cy="5154613"/>
          </a:xfrm>
          <a:prstGeom prst="rect">
            <a:avLst/>
          </a:prstGeom>
        </p:spPr>
        <p:txBody>
          <a:bodyPr anchor="ct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4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ekstvlak B">
    <p:spTree>
      <p:nvGrpSpPr>
        <p:cNvPr id="1" name=""/>
        <p:cNvGrpSpPr/>
        <p:nvPr/>
      </p:nvGrpSpPr>
      <p:grpSpPr>
        <a:xfrm>
          <a:off x="0" y="0"/>
          <a:ext cx="0" cy="0"/>
          <a:chOff x="0" y="0"/>
          <a:chExt cx="0" cy="0"/>
        </a:xfrm>
      </p:grpSpPr>
      <p:pic>
        <p:nvPicPr>
          <p:cNvPr id="252"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253"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254"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255"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256" name="Rechthoek 6"/>
          <p:cNvSpPr/>
          <p:nvPr/>
        </p:nvSpPr>
        <p:spPr>
          <a:xfrm>
            <a:off x="0" y="0"/>
            <a:ext cx="6096000" cy="6858000"/>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257" name="Titeltekst"/>
          <p:cNvSpPr txBox="1">
            <a:spLocks noGrp="1"/>
          </p:cNvSpPr>
          <p:nvPr>
            <p:ph type="title"/>
          </p:nvPr>
        </p:nvSpPr>
        <p:spPr>
          <a:xfrm>
            <a:off x="634998" y="2636839"/>
            <a:ext cx="5004001" cy="1584325"/>
          </a:xfrm>
          <a:prstGeom prst="rect">
            <a:avLst/>
          </a:prstGeom>
        </p:spPr>
        <p:txBody>
          <a:bodyPr anchor="ctr"/>
          <a:lstStyle>
            <a:lvl1pPr>
              <a:defRPr sz="4000">
                <a:solidFill>
                  <a:srgbClr val="FFFFFF"/>
                </a:solidFill>
              </a:defRPr>
            </a:lvl1pPr>
          </a:lstStyle>
          <a:p>
            <a:r>
              <a:t>Titeltekst</a:t>
            </a:r>
          </a:p>
        </p:txBody>
      </p:sp>
      <p:sp>
        <p:nvSpPr>
          <p:cNvPr id="258" name="Hoofdtekst - niveau één…"/>
          <p:cNvSpPr txBox="1">
            <a:spLocks noGrp="1"/>
          </p:cNvSpPr>
          <p:nvPr>
            <p:ph type="body" sz="half" idx="1"/>
          </p:nvPr>
        </p:nvSpPr>
        <p:spPr>
          <a:xfrm>
            <a:off x="6553199" y="1052512"/>
            <a:ext cx="5004001" cy="5168901"/>
          </a:xfrm>
          <a:prstGeom prst="rect">
            <a:avLst/>
          </a:prstGeom>
        </p:spPr>
        <p:txBody>
          <a:bodyPr anchor="ct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259" name="Afbeelding 7" descr="Afbeelding 7"/>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260" name="Rechthoek 9"/>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26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Afbeelding met bijschrift">
    <p:spTree>
      <p:nvGrpSpPr>
        <p:cNvPr id="1" name=""/>
        <p:cNvGrpSpPr/>
        <p:nvPr/>
      </p:nvGrpSpPr>
      <p:grpSpPr>
        <a:xfrm>
          <a:off x="0" y="0"/>
          <a:ext cx="0" cy="0"/>
          <a:chOff x="0" y="0"/>
          <a:chExt cx="0" cy="0"/>
        </a:xfrm>
      </p:grpSpPr>
      <p:pic>
        <p:nvPicPr>
          <p:cNvPr id="268"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269"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270"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271"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272" name="Hoofdtekst - niveau één…"/>
          <p:cNvSpPr txBox="1">
            <a:spLocks noGrp="1"/>
          </p:cNvSpPr>
          <p:nvPr>
            <p:ph type="body" sz="quarter" idx="1"/>
          </p:nvPr>
        </p:nvSpPr>
        <p:spPr>
          <a:xfrm>
            <a:off x="635000" y="3427412"/>
            <a:ext cx="5003800" cy="2794001"/>
          </a:xfrm>
          <a:prstGeom prst="rect">
            <a:avLst/>
          </a:prstGeom>
        </p:spPr>
        <p:txBody>
          <a:bodyPr/>
          <a:lstStyle>
            <a:lvl1pPr marL="0" indent="0">
              <a:buClrTx/>
              <a:buSzTx/>
              <a:buFontTx/>
              <a:buNone/>
              <a:defRPr sz="2000"/>
            </a:lvl1pPr>
            <a:lvl2pPr marL="0" indent="457200">
              <a:buClrTx/>
              <a:buSzTx/>
              <a:buFontTx/>
              <a:buNone/>
              <a:defRPr sz="2000"/>
            </a:lvl2pPr>
            <a:lvl3pPr marL="0" indent="914400">
              <a:buClrTx/>
              <a:buSzTx/>
              <a:buFontTx/>
              <a:buNone/>
              <a:defRPr sz="2000"/>
            </a:lvl3pPr>
            <a:lvl4pPr marL="0" indent="1371600">
              <a:buClrTx/>
              <a:buSzTx/>
              <a:buFontTx/>
              <a:buNone/>
              <a:defRPr sz="2000"/>
            </a:lvl4pPr>
            <a:lvl5pPr marL="0" indent="1828800">
              <a:buClrTx/>
              <a:buSzTx/>
              <a:buFontTx/>
              <a:buNone/>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73" name="Titeltekst"/>
          <p:cNvSpPr txBox="1">
            <a:spLocks noGrp="1"/>
          </p:cNvSpPr>
          <p:nvPr>
            <p:ph type="title"/>
          </p:nvPr>
        </p:nvSpPr>
        <p:spPr>
          <a:xfrm>
            <a:off x="635000" y="1052512"/>
            <a:ext cx="5003800" cy="948048"/>
          </a:xfrm>
          <a:prstGeom prst="rect">
            <a:avLst/>
          </a:prstGeom>
        </p:spPr>
        <p:txBody>
          <a:bodyPr/>
          <a:lstStyle>
            <a:lvl1pPr>
              <a:defRPr>
                <a:solidFill>
                  <a:srgbClr val="38870D"/>
                </a:solidFill>
              </a:defRPr>
            </a:lvl1pPr>
          </a:lstStyle>
          <a:p>
            <a:r>
              <a:t>Titeltekst</a:t>
            </a:r>
          </a:p>
        </p:txBody>
      </p:sp>
      <p:sp>
        <p:nvSpPr>
          <p:cNvPr id="274" name="Tijdelijke aanduiding voor afbeelding 9"/>
          <p:cNvSpPr>
            <a:spLocks noGrp="1"/>
          </p:cNvSpPr>
          <p:nvPr>
            <p:ph type="pic" idx="21"/>
          </p:nvPr>
        </p:nvSpPr>
        <p:spPr>
          <a:xfrm>
            <a:off x="6096000" y="-2382"/>
            <a:ext cx="6096000" cy="6860383"/>
          </a:xfrm>
          <a:prstGeom prst="rect">
            <a:avLst/>
          </a:prstGeom>
        </p:spPr>
        <p:txBody>
          <a:bodyPr lIns="91439" rIns="91439">
            <a:noAutofit/>
          </a:bodyPr>
          <a:lstStyle/>
          <a:p>
            <a:endParaRPr/>
          </a:p>
        </p:txBody>
      </p:sp>
      <p:sp>
        <p:nvSpPr>
          <p:cNvPr id="27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25" name="Hoofdtekst - niveau één…"/>
          <p:cNvSpPr txBox="1">
            <a:spLocks noGrp="1"/>
          </p:cNvSpPr>
          <p:nvPr>
            <p:ph type="body" idx="1"/>
          </p:nvPr>
        </p:nvSpPr>
        <p:spPr>
          <a:xfrm>
            <a:off x="635000" y="2289485"/>
            <a:ext cx="10923589" cy="3931928"/>
          </a:xfrm>
          <a:prstGeom prst="rect">
            <a:avLst/>
          </a:prstGeom>
        </p:spPr>
        <p:txBody>
          <a:bodyPr numCol="2" spcCol="468000"/>
          <a:lstStyle>
            <a:lvl1pPr>
              <a:buClr>
                <a:srgbClr val="F092CD"/>
              </a:buClr>
            </a:lvl1pPr>
            <a:lvl2pPr>
              <a:buClr>
                <a:srgbClr val="F092CD"/>
              </a:buClr>
            </a:lvl2pPr>
            <a:lvl3pPr>
              <a:buClr>
                <a:srgbClr val="F092CD"/>
              </a:buClr>
            </a:lvl3pPr>
            <a:lvl4pPr>
              <a:buClr>
                <a:srgbClr val="F092CD"/>
              </a:buClr>
            </a:lvl4pPr>
            <a:lvl5pPr>
              <a:buClr>
                <a:srgbClr val="F092CD"/>
              </a:buCl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6" name="Titeltekst"/>
          <p:cNvSpPr txBox="1">
            <a:spLocks noGrp="1"/>
          </p:cNvSpPr>
          <p:nvPr>
            <p:ph type="title"/>
          </p:nvPr>
        </p:nvSpPr>
        <p:spPr>
          <a:prstGeom prst="rect">
            <a:avLst/>
          </a:prstGeom>
        </p:spPr>
        <p:txBody>
          <a:bodyPr/>
          <a:lstStyle>
            <a:lvl1pPr>
              <a:defRPr>
                <a:solidFill>
                  <a:schemeClr val="accent6"/>
                </a:solidFill>
              </a:defRPr>
            </a:lvl1pPr>
          </a:lstStyle>
          <a:p>
            <a:r>
              <a:t>Titeltekst</a:t>
            </a:r>
          </a:p>
        </p:txBody>
      </p:sp>
      <p:sp>
        <p:nvSpPr>
          <p:cNvPr id="2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Afbeelding verticaal kleur">
    <p:spTree>
      <p:nvGrpSpPr>
        <p:cNvPr id="1" name=""/>
        <p:cNvGrpSpPr/>
        <p:nvPr/>
      </p:nvGrpSpPr>
      <p:grpSpPr>
        <a:xfrm>
          <a:off x="0" y="0"/>
          <a:ext cx="0" cy="0"/>
          <a:chOff x="0" y="0"/>
          <a:chExt cx="0" cy="0"/>
        </a:xfrm>
      </p:grpSpPr>
      <p:pic>
        <p:nvPicPr>
          <p:cNvPr id="282"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283"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284"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285"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286" name="Rechthoek 6"/>
          <p:cNvSpPr/>
          <p:nvPr/>
        </p:nvSpPr>
        <p:spPr>
          <a:xfrm>
            <a:off x="0" y="0"/>
            <a:ext cx="6096000" cy="6858000"/>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287" name="Hoofdtekst - niveau één…"/>
          <p:cNvSpPr txBox="1">
            <a:spLocks noGrp="1"/>
          </p:cNvSpPr>
          <p:nvPr>
            <p:ph type="body" sz="half" idx="1"/>
          </p:nvPr>
        </p:nvSpPr>
        <p:spPr>
          <a:xfrm>
            <a:off x="635000" y="2289599"/>
            <a:ext cx="5005388" cy="3935414"/>
          </a:xfrm>
          <a:prstGeom prst="rect">
            <a:avLst/>
          </a:prstGeo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288"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289" name="Rechthoek 13"/>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290" name="Titeltekst"/>
          <p:cNvSpPr txBox="1">
            <a:spLocks noGrp="1"/>
          </p:cNvSpPr>
          <p:nvPr>
            <p:ph type="title"/>
          </p:nvPr>
        </p:nvSpPr>
        <p:spPr>
          <a:xfrm>
            <a:off x="634206" y="1051199"/>
            <a:ext cx="5004595" cy="948048"/>
          </a:xfrm>
          <a:prstGeom prst="rect">
            <a:avLst/>
          </a:prstGeom>
        </p:spPr>
        <p:txBody>
          <a:bodyPr/>
          <a:lstStyle>
            <a:lvl1pPr>
              <a:defRPr>
                <a:solidFill>
                  <a:srgbClr val="FFFFFF"/>
                </a:solidFill>
              </a:defRPr>
            </a:lvl1pPr>
          </a:lstStyle>
          <a:p>
            <a:r>
              <a:t>Titeltekst</a:t>
            </a:r>
          </a:p>
        </p:txBody>
      </p:sp>
      <p:sp>
        <p:nvSpPr>
          <p:cNvPr id="291" name="Tijdelijke aanduiding voor afbeelding 9"/>
          <p:cNvSpPr>
            <a:spLocks noGrp="1"/>
          </p:cNvSpPr>
          <p:nvPr>
            <p:ph type="pic" idx="21"/>
          </p:nvPr>
        </p:nvSpPr>
        <p:spPr>
          <a:xfrm>
            <a:off x="6096000" y="-2382"/>
            <a:ext cx="6096000" cy="6860383"/>
          </a:xfrm>
          <a:prstGeom prst="rect">
            <a:avLst/>
          </a:prstGeom>
        </p:spPr>
        <p:txBody>
          <a:bodyPr lIns="91439" rIns="91439">
            <a:noAutofit/>
          </a:bodyPr>
          <a:lstStyle/>
          <a:p>
            <a:endParaRPr/>
          </a:p>
        </p:txBody>
      </p:sp>
      <p:sp>
        <p:nvSpPr>
          <p:cNvPr id="29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Afbeelding verticaal wit">
    <p:spTree>
      <p:nvGrpSpPr>
        <p:cNvPr id="1" name=""/>
        <p:cNvGrpSpPr/>
        <p:nvPr/>
      </p:nvGrpSpPr>
      <p:grpSpPr>
        <a:xfrm>
          <a:off x="0" y="0"/>
          <a:ext cx="0" cy="0"/>
          <a:chOff x="0" y="0"/>
          <a:chExt cx="0" cy="0"/>
        </a:xfrm>
      </p:grpSpPr>
      <p:pic>
        <p:nvPicPr>
          <p:cNvPr id="299"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300"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301"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302"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303" name="Hoofdtekst - niveau één…"/>
          <p:cNvSpPr txBox="1">
            <a:spLocks noGrp="1"/>
          </p:cNvSpPr>
          <p:nvPr>
            <p:ph type="body" sz="half" idx="1"/>
          </p:nvPr>
        </p:nvSpPr>
        <p:spPr>
          <a:xfrm>
            <a:off x="635000" y="2289599"/>
            <a:ext cx="5003800" cy="3931815"/>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04" name="Titeltekst"/>
          <p:cNvSpPr txBox="1">
            <a:spLocks noGrp="1"/>
          </p:cNvSpPr>
          <p:nvPr>
            <p:ph type="title"/>
          </p:nvPr>
        </p:nvSpPr>
        <p:spPr>
          <a:xfrm>
            <a:off x="635000" y="1051199"/>
            <a:ext cx="5003800" cy="948048"/>
          </a:xfrm>
          <a:prstGeom prst="rect">
            <a:avLst/>
          </a:prstGeom>
        </p:spPr>
        <p:txBody>
          <a:bodyPr/>
          <a:lstStyle>
            <a:lvl1pPr>
              <a:defRPr>
                <a:solidFill>
                  <a:srgbClr val="38870D"/>
                </a:solidFill>
              </a:defRPr>
            </a:lvl1pPr>
          </a:lstStyle>
          <a:p>
            <a:r>
              <a:t>Titeltekst</a:t>
            </a:r>
          </a:p>
        </p:txBody>
      </p:sp>
      <p:sp>
        <p:nvSpPr>
          <p:cNvPr id="305" name="Tijdelijke aanduiding voor afbeelding 9"/>
          <p:cNvSpPr>
            <a:spLocks noGrp="1"/>
          </p:cNvSpPr>
          <p:nvPr>
            <p:ph type="pic" idx="21"/>
          </p:nvPr>
        </p:nvSpPr>
        <p:spPr>
          <a:xfrm>
            <a:off x="6096000" y="-2382"/>
            <a:ext cx="6096000" cy="6860383"/>
          </a:xfrm>
          <a:prstGeom prst="rect">
            <a:avLst/>
          </a:prstGeom>
        </p:spPr>
        <p:txBody>
          <a:bodyPr lIns="91439" rIns="91439">
            <a:noAutofit/>
          </a:bodyPr>
          <a:lstStyle/>
          <a:p>
            <a:endParaRPr/>
          </a:p>
        </p:txBody>
      </p:sp>
      <p:sp>
        <p:nvSpPr>
          <p:cNvPr id="306"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ekst horizontaal A">
    <p:spTree>
      <p:nvGrpSpPr>
        <p:cNvPr id="1" name=""/>
        <p:cNvGrpSpPr/>
        <p:nvPr/>
      </p:nvGrpSpPr>
      <p:grpSpPr>
        <a:xfrm>
          <a:off x="0" y="0"/>
          <a:ext cx="0" cy="0"/>
          <a:chOff x="0" y="0"/>
          <a:chExt cx="0" cy="0"/>
        </a:xfrm>
      </p:grpSpPr>
      <p:pic>
        <p:nvPicPr>
          <p:cNvPr id="313"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314"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315"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316"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317" name="Rechthoek 5"/>
          <p:cNvSpPr/>
          <p:nvPr/>
        </p:nvSpPr>
        <p:spPr>
          <a:xfrm>
            <a:off x="0" y="-1"/>
            <a:ext cx="12192000" cy="3427413"/>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318" name="Titeltekst"/>
          <p:cNvSpPr txBox="1">
            <a:spLocks noGrp="1"/>
          </p:cNvSpPr>
          <p:nvPr>
            <p:ph type="title"/>
          </p:nvPr>
        </p:nvSpPr>
        <p:spPr>
          <a:xfrm>
            <a:off x="635000" y="1052512"/>
            <a:ext cx="10923589" cy="2374901"/>
          </a:xfrm>
          <a:prstGeom prst="rect">
            <a:avLst/>
          </a:prstGeom>
        </p:spPr>
        <p:txBody>
          <a:bodyPr anchor="ctr"/>
          <a:lstStyle>
            <a:lvl1pPr>
              <a:defRPr sz="4800">
                <a:solidFill>
                  <a:srgbClr val="FFFFFF"/>
                </a:solidFill>
              </a:defRPr>
            </a:lvl1pPr>
          </a:lstStyle>
          <a:p>
            <a:r>
              <a:t>Titeltekst</a:t>
            </a:r>
          </a:p>
        </p:txBody>
      </p:sp>
      <p:sp>
        <p:nvSpPr>
          <p:cNvPr id="319" name="Hoofdtekst - niveau één…"/>
          <p:cNvSpPr txBox="1">
            <a:spLocks noGrp="1"/>
          </p:cNvSpPr>
          <p:nvPr>
            <p:ph type="body" sz="half" idx="1"/>
          </p:nvPr>
        </p:nvSpPr>
        <p:spPr>
          <a:xfrm>
            <a:off x="635000" y="3749487"/>
            <a:ext cx="10923589" cy="2471926"/>
          </a:xfrm>
          <a:prstGeom prst="rect">
            <a:avLst/>
          </a:prstGeom>
        </p:spPr>
        <p:txBody>
          <a:bodyPr numCol="2" spcCol="468000"/>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320" name="Afbeelding 8" descr="Afbeelding 8"/>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32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ekst horizontaal B">
    <p:spTree>
      <p:nvGrpSpPr>
        <p:cNvPr id="1" name=""/>
        <p:cNvGrpSpPr/>
        <p:nvPr/>
      </p:nvGrpSpPr>
      <p:grpSpPr>
        <a:xfrm>
          <a:off x="0" y="0"/>
          <a:ext cx="0" cy="0"/>
          <a:chOff x="0" y="0"/>
          <a:chExt cx="0" cy="0"/>
        </a:xfrm>
      </p:grpSpPr>
      <p:pic>
        <p:nvPicPr>
          <p:cNvPr id="328"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329"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330"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331"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332" name="Rechthoek 5"/>
          <p:cNvSpPr/>
          <p:nvPr/>
        </p:nvSpPr>
        <p:spPr>
          <a:xfrm>
            <a:off x="0" y="3430587"/>
            <a:ext cx="12192000" cy="3427413"/>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333" name="Titeltekst"/>
          <p:cNvSpPr txBox="1">
            <a:spLocks noGrp="1"/>
          </p:cNvSpPr>
          <p:nvPr>
            <p:ph type="title"/>
          </p:nvPr>
        </p:nvSpPr>
        <p:spPr>
          <a:xfrm>
            <a:off x="635000" y="1052512"/>
            <a:ext cx="10923589" cy="2374901"/>
          </a:xfrm>
          <a:prstGeom prst="rect">
            <a:avLst/>
          </a:prstGeom>
        </p:spPr>
        <p:txBody>
          <a:bodyPr anchor="ctr"/>
          <a:lstStyle>
            <a:lvl1pPr>
              <a:defRPr sz="4800">
                <a:solidFill>
                  <a:srgbClr val="38870D"/>
                </a:solidFill>
              </a:defRPr>
            </a:lvl1pPr>
          </a:lstStyle>
          <a:p>
            <a:r>
              <a:t>Titeltekst</a:t>
            </a:r>
          </a:p>
        </p:txBody>
      </p:sp>
      <p:sp>
        <p:nvSpPr>
          <p:cNvPr id="334" name="Hoofdtekst - niveau één…"/>
          <p:cNvSpPr txBox="1">
            <a:spLocks noGrp="1"/>
          </p:cNvSpPr>
          <p:nvPr>
            <p:ph type="body" sz="half" idx="1"/>
          </p:nvPr>
        </p:nvSpPr>
        <p:spPr>
          <a:xfrm>
            <a:off x="635000" y="3749487"/>
            <a:ext cx="10923589" cy="2471926"/>
          </a:xfrm>
          <a:prstGeom prst="rect">
            <a:avLst/>
          </a:prstGeom>
        </p:spPr>
        <p:txBody>
          <a:bodyPr numCol="2" spcCol="468000"/>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35"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336" name="Rechthoek 11"/>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Afbeelding horizontaal kleur">
    <p:bg>
      <p:bgPr>
        <a:solidFill>
          <a:srgbClr val="38870D"/>
        </a:solidFill>
        <a:effectLst/>
      </p:bgPr>
    </p:bg>
    <p:spTree>
      <p:nvGrpSpPr>
        <p:cNvPr id="1" name=""/>
        <p:cNvGrpSpPr/>
        <p:nvPr/>
      </p:nvGrpSpPr>
      <p:grpSpPr>
        <a:xfrm>
          <a:off x="0" y="0"/>
          <a:ext cx="0" cy="0"/>
          <a:chOff x="0" y="0"/>
          <a:chExt cx="0" cy="0"/>
        </a:xfrm>
      </p:grpSpPr>
      <p:pic>
        <p:nvPicPr>
          <p:cNvPr id="343"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344"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345"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346"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347" name="Tijdelijke aanduiding voor afbeelding 11"/>
          <p:cNvSpPr>
            <a:spLocks noGrp="1"/>
          </p:cNvSpPr>
          <p:nvPr>
            <p:ph type="pic" idx="21"/>
          </p:nvPr>
        </p:nvSpPr>
        <p:spPr>
          <a:xfrm>
            <a:off x="0" y="0"/>
            <a:ext cx="12192000" cy="3427413"/>
          </a:xfrm>
          <a:prstGeom prst="rect">
            <a:avLst/>
          </a:prstGeom>
        </p:spPr>
        <p:txBody>
          <a:bodyPr lIns="91439" rIns="91439">
            <a:noAutofit/>
          </a:bodyPr>
          <a:lstStyle/>
          <a:p>
            <a:endParaRPr/>
          </a:p>
        </p:txBody>
      </p:sp>
      <p:sp>
        <p:nvSpPr>
          <p:cNvPr id="348" name="Titeltekst"/>
          <p:cNvSpPr txBox="1">
            <a:spLocks noGrp="1"/>
          </p:cNvSpPr>
          <p:nvPr>
            <p:ph type="title"/>
          </p:nvPr>
        </p:nvSpPr>
        <p:spPr>
          <a:xfrm>
            <a:off x="634204" y="3887999"/>
            <a:ext cx="5004596" cy="2333414"/>
          </a:xfrm>
          <a:prstGeom prst="rect">
            <a:avLst/>
          </a:prstGeom>
        </p:spPr>
        <p:txBody>
          <a:bodyPr anchor="t"/>
          <a:lstStyle>
            <a:lvl1pPr>
              <a:defRPr>
                <a:solidFill>
                  <a:srgbClr val="FFFFFF"/>
                </a:solidFill>
              </a:defRPr>
            </a:lvl1pPr>
          </a:lstStyle>
          <a:p>
            <a:r>
              <a:t>Titeltekst</a:t>
            </a:r>
          </a:p>
        </p:txBody>
      </p:sp>
      <p:sp>
        <p:nvSpPr>
          <p:cNvPr id="349" name="Hoofdtekst - niveau één…"/>
          <p:cNvSpPr txBox="1">
            <a:spLocks noGrp="1"/>
          </p:cNvSpPr>
          <p:nvPr>
            <p:ph type="body" sz="quarter" idx="1"/>
          </p:nvPr>
        </p:nvSpPr>
        <p:spPr>
          <a:xfrm>
            <a:off x="6554588" y="3887999"/>
            <a:ext cx="5004001" cy="2333414"/>
          </a:xfrm>
          <a:prstGeom prst="rect">
            <a:avLst/>
          </a:prstGeom>
        </p:spPr>
        <p:txBody>
          <a:bodyPr/>
          <a:lstStyle>
            <a:lvl1pPr>
              <a:buClr>
                <a:srgbClr val="E0EDDB"/>
              </a:buClr>
              <a:defRPr>
                <a:solidFill>
                  <a:srgbClr val="FFFFFF"/>
                </a:solidFill>
              </a:defRPr>
            </a:lvl1pPr>
            <a:lvl2pPr>
              <a:buClr>
                <a:srgbClr val="E0EDDB"/>
              </a:buClr>
              <a:defRPr>
                <a:solidFill>
                  <a:srgbClr val="FFFFFF"/>
                </a:solidFill>
              </a:defRPr>
            </a:lvl2pPr>
            <a:lvl3pPr>
              <a:buClr>
                <a:srgbClr val="E0EDDB"/>
              </a:buClr>
              <a:defRPr>
                <a:solidFill>
                  <a:srgbClr val="FFFFFF"/>
                </a:solidFill>
              </a:defRPr>
            </a:lvl3pPr>
            <a:lvl4pPr>
              <a:buClr>
                <a:srgbClr val="E0EDDB"/>
              </a:buClr>
              <a:defRPr>
                <a:solidFill>
                  <a:srgbClr val="FFFFFF"/>
                </a:solidFill>
              </a:defRPr>
            </a:lvl4pPr>
            <a:lvl5pPr>
              <a:buClr>
                <a:srgbClr val="E0EDDB"/>
              </a:buClr>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50" name="Dianummer"/>
          <p:cNvSpPr txBox="1">
            <a:spLocks noGrp="1"/>
          </p:cNvSpPr>
          <p:nvPr>
            <p:ph type="sldNum" sz="quarter" idx="2"/>
          </p:nvPr>
        </p:nvSpPr>
        <p:spPr>
          <a:prstGeom prst="rect">
            <a:avLst/>
          </a:prstGeom>
        </p:spPr>
        <p:txBody>
          <a:bodyPr/>
          <a:lstStyle>
            <a:lvl1pPr>
              <a:defRPr>
                <a:solidFill>
                  <a:srgbClr val="E0EDDB"/>
                </a:solidFill>
              </a:defRPr>
            </a:lvl1pPr>
          </a:lstStyle>
          <a:p>
            <a:fld id="{86CB4B4D-7CA3-9044-876B-883B54F8677D}" type="slidenum">
              <a:t>‹nr.›</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Afbeelding horizontaal wit">
    <p:spTree>
      <p:nvGrpSpPr>
        <p:cNvPr id="1" name=""/>
        <p:cNvGrpSpPr/>
        <p:nvPr/>
      </p:nvGrpSpPr>
      <p:grpSpPr>
        <a:xfrm>
          <a:off x="0" y="0"/>
          <a:ext cx="0" cy="0"/>
          <a:chOff x="0" y="0"/>
          <a:chExt cx="0" cy="0"/>
        </a:xfrm>
      </p:grpSpPr>
      <p:pic>
        <p:nvPicPr>
          <p:cNvPr id="357"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358"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359"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360"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361" name="Tijdelijke aanduiding voor afbeelding 11"/>
          <p:cNvSpPr>
            <a:spLocks noGrp="1"/>
          </p:cNvSpPr>
          <p:nvPr>
            <p:ph type="pic" idx="21"/>
          </p:nvPr>
        </p:nvSpPr>
        <p:spPr>
          <a:xfrm>
            <a:off x="0" y="0"/>
            <a:ext cx="12192000" cy="3427413"/>
          </a:xfrm>
          <a:prstGeom prst="rect">
            <a:avLst/>
          </a:prstGeom>
        </p:spPr>
        <p:txBody>
          <a:bodyPr lIns="91439" rIns="91439">
            <a:noAutofit/>
          </a:bodyPr>
          <a:lstStyle/>
          <a:p>
            <a:endParaRPr/>
          </a:p>
        </p:txBody>
      </p:sp>
      <p:sp>
        <p:nvSpPr>
          <p:cNvPr id="362" name="Hoofdtekst - niveau één…"/>
          <p:cNvSpPr txBox="1">
            <a:spLocks noGrp="1"/>
          </p:cNvSpPr>
          <p:nvPr>
            <p:ph type="body" sz="quarter" idx="1"/>
          </p:nvPr>
        </p:nvSpPr>
        <p:spPr>
          <a:xfrm>
            <a:off x="6553199" y="3887999"/>
            <a:ext cx="5004001" cy="2333414"/>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63" name="Titeltekst"/>
          <p:cNvSpPr txBox="1">
            <a:spLocks noGrp="1"/>
          </p:cNvSpPr>
          <p:nvPr>
            <p:ph type="title"/>
          </p:nvPr>
        </p:nvSpPr>
        <p:spPr>
          <a:xfrm>
            <a:off x="634206" y="3887999"/>
            <a:ext cx="5004595" cy="2333414"/>
          </a:xfrm>
          <a:prstGeom prst="rect">
            <a:avLst/>
          </a:prstGeom>
        </p:spPr>
        <p:txBody>
          <a:bodyPr anchor="t"/>
          <a:lstStyle>
            <a:lvl1pPr>
              <a:defRPr>
                <a:solidFill>
                  <a:srgbClr val="38870D"/>
                </a:solidFill>
              </a:defRPr>
            </a:lvl1pPr>
          </a:lstStyle>
          <a:p>
            <a:r>
              <a:t>Titeltekst</a:t>
            </a:r>
          </a:p>
        </p:txBody>
      </p:sp>
      <p:sp>
        <p:nvSpPr>
          <p:cNvPr id="36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Afbeelding hor. kleur zonder titel">
    <p:bg>
      <p:bgPr>
        <a:solidFill>
          <a:srgbClr val="38870D"/>
        </a:solidFill>
        <a:effectLst/>
      </p:bgPr>
    </p:bg>
    <p:spTree>
      <p:nvGrpSpPr>
        <p:cNvPr id="1" name=""/>
        <p:cNvGrpSpPr/>
        <p:nvPr/>
      </p:nvGrpSpPr>
      <p:grpSpPr>
        <a:xfrm>
          <a:off x="0" y="0"/>
          <a:ext cx="0" cy="0"/>
          <a:chOff x="0" y="0"/>
          <a:chExt cx="0" cy="0"/>
        </a:xfrm>
      </p:grpSpPr>
      <p:pic>
        <p:nvPicPr>
          <p:cNvPr id="371"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372"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373"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374"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375" name="Tijdelijke aanduiding voor afbeelding 11"/>
          <p:cNvSpPr>
            <a:spLocks noGrp="1"/>
          </p:cNvSpPr>
          <p:nvPr>
            <p:ph type="pic" idx="21"/>
          </p:nvPr>
        </p:nvSpPr>
        <p:spPr>
          <a:xfrm>
            <a:off x="0" y="0"/>
            <a:ext cx="12192000" cy="3427413"/>
          </a:xfrm>
          <a:prstGeom prst="rect">
            <a:avLst/>
          </a:prstGeom>
        </p:spPr>
        <p:txBody>
          <a:bodyPr lIns="91439" rIns="91439">
            <a:noAutofit/>
          </a:bodyPr>
          <a:lstStyle/>
          <a:p>
            <a:endParaRPr/>
          </a:p>
        </p:txBody>
      </p:sp>
      <p:sp>
        <p:nvSpPr>
          <p:cNvPr id="376" name="Hoofdtekst - niveau één…"/>
          <p:cNvSpPr txBox="1">
            <a:spLocks noGrp="1"/>
          </p:cNvSpPr>
          <p:nvPr>
            <p:ph type="body" sz="half" idx="1"/>
          </p:nvPr>
        </p:nvSpPr>
        <p:spPr>
          <a:xfrm>
            <a:off x="635000" y="3887999"/>
            <a:ext cx="10923589" cy="2333414"/>
          </a:xfrm>
          <a:prstGeom prst="rect">
            <a:avLst/>
          </a:prstGeom>
        </p:spPr>
        <p:txBody>
          <a:bodyPr numCol="2" spcCol="468000"/>
          <a:lstStyle>
            <a:lvl1pPr>
              <a:buClr>
                <a:srgbClr val="E0EDDB"/>
              </a:buClr>
              <a:defRPr>
                <a:solidFill>
                  <a:srgbClr val="FFFFFF"/>
                </a:solidFill>
              </a:defRPr>
            </a:lvl1pPr>
            <a:lvl2pPr>
              <a:buClr>
                <a:srgbClr val="E0EDDB"/>
              </a:buClr>
              <a:defRPr>
                <a:solidFill>
                  <a:srgbClr val="FFFFFF"/>
                </a:solidFill>
              </a:defRPr>
            </a:lvl2pPr>
            <a:lvl3pPr>
              <a:buClr>
                <a:srgbClr val="E0EDDB"/>
              </a:buClr>
              <a:defRPr>
                <a:solidFill>
                  <a:srgbClr val="FFFFFF"/>
                </a:solidFill>
              </a:defRPr>
            </a:lvl3pPr>
            <a:lvl4pPr>
              <a:buClr>
                <a:srgbClr val="E0EDDB"/>
              </a:buClr>
              <a:defRPr>
                <a:solidFill>
                  <a:srgbClr val="FFFFFF"/>
                </a:solidFill>
              </a:defRPr>
            </a:lvl4pPr>
            <a:lvl5pPr>
              <a:buClr>
                <a:srgbClr val="E0EDDB"/>
              </a:buClr>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77" name="Dianummer"/>
          <p:cNvSpPr txBox="1">
            <a:spLocks noGrp="1"/>
          </p:cNvSpPr>
          <p:nvPr>
            <p:ph type="sldNum" sz="quarter" idx="2"/>
          </p:nvPr>
        </p:nvSpPr>
        <p:spPr>
          <a:prstGeom prst="rect">
            <a:avLst/>
          </a:prstGeom>
        </p:spPr>
        <p:txBody>
          <a:bodyPr/>
          <a:lstStyle>
            <a:lvl1pPr>
              <a:defRPr>
                <a:solidFill>
                  <a:srgbClr val="E0EDDB"/>
                </a:solidFill>
              </a:defRPr>
            </a:lvl1pPr>
          </a:lstStyle>
          <a:p>
            <a:fld id="{86CB4B4D-7CA3-9044-876B-883B54F8677D}" type="slidenum">
              <a:t>‹nr.›</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Afbeelding hor. wit zonder titel">
    <p:spTree>
      <p:nvGrpSpPr>
        <p:cNvPr id="1" name=""/>
        <p:cNvGrpSpPr/>
        <p:nvPr/>
      </p:nvGrpSpPr>
      <p:grpSpPr>
        <a:xfrm>
          <a:off x="0" y="0"/>
          <a:ext cx="0" cy="0"/>
          <a:chOff x="0" y="0"/>
          <a:chExt cx="0" cy="0"/>
        </a:xfrm>
      </p:grpSpPr>
      <p:pic>
        <p:nvPicPr>
          <p:cNvPr id="384"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385"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386"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387"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388" name="Tijdelijke aanduiding voor afbeelding 11"/>
          <p:cNvSpPr>
            <a:spLocks noGrp="1"/>
          </p:cNvSpPr>
          <p:nvPr>
            <p:ph type="pic" idx="21"/>
          </p:nvPr>
        </p:nvSpPr>
        <p:spPr>
          <a:xfrm>
            <a:off x="0" y="0"/>
            <a:ext cx="12192000" cy="3427413"/>
          </a:xfrm>
          <a:prstGeom prst="rect">
            <a:avLst/>
          </a:prstGeom>
        </p:spPr>
        <p:txBody>
          <a:bodyPr lIns="91439" rIns="91439">
            <a:noAutofit/>
          </a:bodyPr>
          <a:lstStyle/>
          <a:p>
            <a:endParaRPr/>
          </a:p>
        </p:txBody>
      </p:sp>
      <p:sp>
        <p:nvSpPr>
          <p:cNvPr id="389" name="Hoofdtekst - niveau één…"/>
          <p:cNvSpPr txBox="1">
            <a:spLocks noGrp="1"/>
          </p:cNvSpPr>
          <p:nvPr>
            <p:ph type="body" sz="half" idx="1"/>
          </p:nvPr>
        </p:nvSpPr>
        <p:spPr>
          <a:xfrm>
            <a:off x="635000" y="3887999"/>
            <a:ext cx="10923589" cy="2333414"/>
          </a:xfrm>
          <a:prstGeom prst="rect">
            <a:avLst/>
          </a:prstGeom>
        </p:spPr>
        <p:txBody>
          <a:bodyPr numCol="2" spcCol="468000"/>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9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Afbeelding horizontaal kleur titel">
    <p:bg>
      <p:bgPr>
        <a:solidFill>
          <a:srgbClr val="38870D"/>
        </a:solidFill>
        <a:effectLst/>
      </p:bgPr>
    </p:bg>
    <p:spTree>
      <p:nvGrpSpPr>
        <p:cNvPr id="1" name=""/>
        <p:cNvGrpSpPr/>
        <p:nvPr/>
      </p:nvGrpSpPr>
      <p:grpSpPr>
        <a:xfrm>
          <a:off x="0" y="0"/>
          <a:ext cx="0" cy="0"/>
          <a:chOff x="0" y="0"/>
          <a:chExt cx="0" cy="0"/>
        </a:xfrm>
      </p:grpSpPr>
      <p:pic>
        <p:nvPicPr>
          <p:cNvPr id="397"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398"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399"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400"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401" name="Tijdelijke aanduiding voor afbeelding 10"/>
          <p:cNvSpPr>
            <a:spLocks noGrp="1"/>
          </p:cNvSpPr>
          <p:nvPr>
            <p:ph type="pic" idx="21"/>
          </p:nvPr>
        </p:nvSpPr>
        <p:spPr>
          <a:xfrm>
            <a:off x="0" y="3427412"/>
            <a:ext cx="12192000" cy="3430588"/>
          </a:xfrm>
          <a:prstGeom prst="rect">
            <a:avLst/>
          </a:prstGeom>
        </p:spPr>
        <p:txBody>
          <a:bodyPr lIns="91439" rIns="91439">
            <a:noAutofit/>
          </a:bodyPr>
          <a:lstStyle/>
          <a:p>
            <a:endParaRPr/>
          </a:p>
        </p:txBody>
      </p:sp>
      <p:sp>
        <p:nvSpPr>
          <p:cNvPr id="402" name="Titeltekst"/>
          <p:cNvSpPr txBox="1">
            <a:spLocks noGrp="1"/>
          </p:cNvSpPr>
          <p:nvPr>
            <p:ph type="title"/>
          </p:nvPr>
        </p:nvSpPr>
        <p:spPr>
          <a:xfrm>
            <a:off x="633599" y="1051199"/>
            <a:ext cx="10924384" cy="946801"/>
          </a:xfrm>
          <a:prstGeom prst="rect">
            <a:avLst/>
          </a:prstGeom>
        </p:spPr>
        <p:txBody>
          <a:bodyPr/>
          <a:lstStyle>
            <a:lvl1pPr>
              <a:defRPr>
                <a:solidFill>
                  <a:srgbClr val="FFFFFF"/>
                </a:solidFill>
              </a:defRPr>
            </a:lvl1pPr>
          </a:lstStyle>
          <a:p>
            <a:r>
              <a:t>Titeltekst</a:t>
            </a:r>
          </a:p>
        </p:txBody>
      </p:sp>
      <p:sp>
        <p:nvSpPr>
          <p:cNvPr id="403" name="Dianumm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‹nr.›</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Afbeelding horizontaal wit titel">
    <p:spTree>
      <p:nvGrpSpPr>
        <p:cNvPr id="1" name=""/>
        <p:cNvGrpSpPr/>
        <p:nvPr/>
      </p:nvGrpSpPr>
      <p:grpSpPr>
        <a:xfrm>
          <a:off x="0" y="0"/>
          <a:ext cx="0" cy="0"/>
          <a:chOff x="0" y="0"/>
          <a:chExt cx="0" cy="0"/>
        </a:xfrm>
      </p:grpSpPr>
      <p:pic>
        <p:nvPicPr>
          <p:cNvPr id="410"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411"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412"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413"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414" name="Tijdelijke aanduiding voor afbeelding 10"/>
          <p:cNvSpPr>
            <a:spLocks noGrp="1"/>
          </p:cNvSpPr>
          <p:nvPr>
            <p:ph type="pic" idx="21"/>
          </p:nvPr>
        </p:nvSpPr>
        <p:spPr>
          <a:xfrm>
            <a:off x="0" y="3427412"/>
            <a:ext cx="12192000" cy="3430588"/>
          </a:xfrm>
          <a:prstGeom prst="rect">
            <a:avLst/>
          </a:prstGeom>
        </p:spPr>
        <p:txBody>
          <a:bodyPr lIns="91439" rIns="91439">
            <a:noAutofit/>
          </a:bodyPr>
          <a:lstStyle/>
          <a:p>
            <a:endParaRPr/>
          </a:p>
        </p:txBody>
      </p:sp>
      <p:sp>
        <p:nvSpPr>
          <p:cNvPr id="415" name="Titeltekst"/>
          <p:cNvSpPr txBox="1">
            <a:spLocks noGrp="1"/>
          </p:cNvSpPr>
          <p:nvPr>
            <p:ph type="title"/>
          </p:nvPr>
        </p:nvSpPr>
        <p:spPr>
          <a:xfrm>
            <a:off x="634206" y="1051199"/>
            <a:ext cx="10924383" cy="946801"/>
          </a:xfrm>
          <a:prstGeom prst="rect">
            <a:avLst/>
          </a:prstGeom>
        </p:spPr>
        <p:txBody>
          <a:bodyPr/>
          <a:lstStyle>
            <a:lvl1pPr>
              <a:defRPr>
                <a:solidFill>
                  <a:srgbClr val="38870D"/>
                </a:solidFill>
              </a:defRPr>
            </a:lvl1pPr>
          </a:lstStyle>
          <a:p>
            <a:r>
              <a:t>Titeltekst</a:t>
            </a:r>
          </a:p>
        </p:txBody>
      </p:sp>
      <p:sp>
        <p:nvSpPr>
          <p:cNvPr id="416"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dia afbeelding verticaal">
    <p:spTree>
      <p:nvGrpSpPr>
        <p:cNvPr id="1" name=""/>
        <p:cNvGrpSpPr/>
        <p:nvPr/>
      </p:nvGrpSpPr>
      <p:grpSpPr>
        <a:xfrm>
          <a:off x="0" y="0"/>
          <a:ext cx="0" cy="0"/>
          <a:chOff x="0" y="0"/>
          <a:chExt cx="0" cy="0"/>
        </a:xfrm>
      </p:grpSpPr>
      <p:sp>
        <p:nvSpPr>
          <p:cNvPr id="34"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35"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36" name="Tijdelijke aanduiding voor afbeelding 31"/>
          <p:cNvSpPr>
            <a:spLocks noGrp="1"/>
          </p:cNvSpPr>
          <p:nvPr>
            <p:ph type="pic" idx="21"/>
          </p:nvPr>
        </p:nvSpPr>
        <p:spPr>
          <a:xfrm>
            <a:off x="-3175" y="0"/>
            <a:ext cx="6099175" cy="6858000"/>
          </a:xfrm>
          <a:prstGeom prst="rect">
            <a:avLst/>
          </a:prstGeom>
        </p:spPr>
        <p:txBody>
          <a:bodyPr lIns="91439" rIns="91439">
            <a:noAutofit/>
          </a:bodyPr>
          <a:lstStyle/>
          <a:p>
            <a:endParaRPr/>
          </a:p>
        </p:txBody>
      </p:sp>
      <p:sp>
        <p:nvSpPr>
          <p:cNvPr id="37" name="Rechthoek 15"/>
          <p:cNvSpPr/>
          <p:nvPr/>
        </p:nvSpPr>
        <p:spPr>
          <a:xfrm>
            <a:off x="6096000" y="0"/>
            <a:ext cx="6096000" cy="6858000"/>
          </a:xfrm>
          <a:prstGeom prst="rect">
            <a:avLst/>
          </a:prstGeom>
          <a:solidFill>
            <a:srgbClr val="F092CD"/>
          </a:solidFill>
          <a:ln w="12700">
            <a:miter lim="400000"/>
          </a:ln>
        </p:spPr>
        <p:txBody>
          <a:bodyPr lIns="45719" rIns="45719" anchor="ctr"/>
          <a:lstStyle/>
          <a:p>
            <a:pPr algn="ctr">
              <a:defRPr>
                <a:solidFill>
                  <a:srgbClr val="FFFFFF"/>
                </a:solidFill>
              </a:defRPr>
            </a:pPr>
            <a:endParaRPr/>
          </a:p>
        </p:txBody>
      </p:sp>
      <p:sp>
        <p:nvSpPr>
          <p:cNvPr id="38" name="Rechthoek 20"/>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39" name="Hoofdtekst - niveau één…"/>
          <p:cNvSpPr txBox="1">
            <a:spLocks noGrp="1"/>
          </p:cNvSpPr>
          <p:nvPr>
            <p:ph type="body" sz="quarter" idx="1" hasCustomPrompt="1"/>
          </p:nvPr>
        </p:nvSpPr>
        <p:spPr>
          <a:xfrm>
            <a:off x="6553200" y="5832052"/>
            <a:ext cx="5004000" cy="389361"/>
          </a:xfrm>
          <a:prstGeom prst="rect">
            <a:avLst/>
          </a:prstGeom>
        </p:spPr>
        <p:txBody>
          <a:bodyPr anchor="b"/>
          <a:lstStyle>
            <a:lvl1pPr marL="0" indent="0">
              <a:buClrTx/>
              <a:buSzTx/>
              <a:buFontTx/>
              <a:buNone/>
              <a:defRPr sz="1600">
                <a:solidFill>
                  <a:srgbClr val="FFFFFF"/>
                </a:solidFill>
              </a:defRPr>
            </a:lvl1pPr>
            <a:lvl2pPr marL="594800" indent="-281600">
              <a:buClrTx/>
              <a:buFontTx/>
              <a:defRPr sz="1600">
                <a:solidFill>
                  <a:srgbClr val="FFFFFF"/>
                </a:solidFill>
              </a:defRPr>
            </a:lvl2pPr>
            <a:lvl3pPr marL="911599" indent="-281600">
              <a:buClrTx/>
              <a:buFontTx/>
              <a:defRPr sz="1600">
                <a:solidFill>
                  <a:srgbClr val="FFFFFF"/>
                </a:solidFill>
              </a:defRPr>
            </a:lvl3pPr>
            <a:lvl4pPr marL="1224800" indent="-281600">
              <a:buClrTx/>
              <a:buFontTx/>
              <a:defRPr sz="1600">
                <a:solidFill>
                  <a:srgbClr val="FFFFFF"/>
                </a:solidFill>
              </a:defRPr>
            </a:lvl4pPr>
            <a:lvl5pPr marL="1541599" indent="-281599">
              <a:buClrTx/>
              <a:buFontTx/>
              <a:defRPr sz="1600">
                <a:solidFill>
                  <a:srgbClr val="FFFFFF"/>
                </a:solidFill>
              </a:defRPr>
            </a:lvl5pPr>
          </a:lstStyle>
          <a:p>
            <a:r>
              <a:t>Naam spreker</a:t>
            </a:r>
          </a:p>
          <a:p>
            <a:pPr lvl="1"/>
            <a:endParaRPr/>
          </a:p>
          <a:p>
            <a:pPr lvl="2"/>
            <a:endParaRPr/>
          </a:p>
          <a:p>
            <a:pPr lvl="3"/>
            <a:endParaRPr/>
          </a:p>
          <a:p>
            <a:pPr lvl="4"/>
            <a:endParaRPr/>
          </a:p>
        </p:txBody>
      </p:sp>
      <p:sp>
        <p:nvSpPr>
          <p:cNvPr id="40" name="Rechthoek 18"/>
          <p:cNvSpPr/>
          <p:nvPr/>
        </p:nvSpPr>
        <p:spPr>
          <a:xfrm>
            <a:off x="5773420" y="6541199"/>
            <a:ext cx="647701" cy="3168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41"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42" name="Titeltekst"/>
          <p:cNvSpPr txBox="1">
            <a:spLocks noGrp="1"/>
          </p:cNvSpPr>
          <p:nvPr>
            <p:ph type="title"/>
          </p:nvPr>
        </p:nvSpPr>
        <p:spPr>
          <a:xfrm>
            <a:off x="6553200" y="1885467"/>
            <a:ext cx="5004000" cy="2336401"/>
          </a:xfrm>
          <a:prstGeom prst="rect">
            <a:avLst/>
          </a:prstGeom>
        </p:spPr>
        <p:txBody>
          <a:bodyPr lIns="89999" tIns="89999" rIns="89999" bIns="89999"/>
          <a:lstStyle>
            <a:lvl1pPr>
              <a:defRPr>
                <a:solidFill>
                  <a:srgbClr val="FFFFFF"/>
                </a:solidFill>
              </a:defRPr>
            </a:lvl1pPr>
          </a:lstStyle>
          <a:p>
            <a:r>
              <a:t>Titeltekst</a:t>
            </a:r>
          </a:p>
        </p:txBody>
      </p:sp>
      <p:pic>
        <p:nvPicPr>
          <p:cNvPr id="43" name="Afbeelding 19" descr="Afbeelding 19"/>
          <p:cNvPicPr>
            <a:picLocks noChangeAspect="1"/>
          </p:cNvPicPr>
          <p:nvPr/>
        </p:nvPicPr>
        <p:blipFill>
          <a:blip r:embed="rId2"/>
          <a:stretch>
            <a:fillRect/>
          </a:stretch>
        </p:blipFill>
        <p:spPr>
          <a:xfrm>
            <a:off x="0" y="0"/>
            <a:ext cx="12192000" cy="1783080"/>
          </a:xfrm>
          <a:prstGeom prst="rect">
            <a:avLst/>
          </a:prstGeom>
          <a:ln w="12700">
            <a:miter lim="400000"/>
          </a:ln>
        </p:spPr>
      </p:pic>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Afbeelding">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23" name="Afbeelding 11" descr="Afbeelding 11"/>
          <p:cNvPicPr>
            <a:picLocks noChangeAspect="1"/>
          </p:cNvPicPr>
          <p:nvPr/>
        </p:nvPicPr>
        <p:blipFill>
          <a:blip r:embed="rId3"/>
          <a:stretch>
            <a:fillRect/>
          </a:stretch>
        </p:blipFill>
        <p:spPr>
          <a:xfrm>
            <a:off x="-3175" y="0"/>
            <a:ext cx="12198350" cy="1066800"/>
          </a:xfrm>
          <a:prstGeom prst="rect">
            <a:avLst/>
          </a:prstGeom>
          <a:ln w="12700">
            <a:miter lim="400000"/>
          </a:ln>
        </p:spPr>
      </p:pic>
      <p:sp>
        <p:nvSpPr>
          <p:cNvPr id="424"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425"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426"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427" name="Dianummer"/>
          <p:cNvSpPr txBox="1">
            <a:spLocks noGrp="1"/>
          </p:cNvSpPr>
          <p:nvPr>
            <p:ph type="sldNum" sz="quarter" idx="2"/>
          </p:nvPr>
        </p:nvSpPr>
        <p:spPr>
          <a:xfrm>
            <a:off x="5892800" y="598805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Afbeelding met tite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4" name="Titeltekst"/>
          <p:cNvSpPr txBox="1">
            <a:spLocks noGrp="1"/>
          </p:cNvSpPr>
          <p:nvPr>
            <p:ph type="title"/>
          </p:nvPr>
        </p:nvSpPr>
        <p:spPr>
          <a:xfrm>
            <a:off x="0" y="5153776"/>
            <a:ext cx="12192000" cy="576001"/>
          </a:xfrm>
          <a:prstGeom prst="rect">
            <a:avLst/>
          </a:prstGeom>
          <a:solidFill>
            <a:srgbClr val="38870D"/>
          </a:solidFill>
        </p:spPr>
        <p:txBody>
          <a:bodyPr anchor="ctr"/>
          <a:lstStyle>
            <a:lvl1pPr>
              <a:defRPr sz="3200">
                <a:solidFill>
                  <a:srgbClr val="FFFFFF"/>
                </a:solidFill>
              </a:defRPr>
            </a:lvl1pPr>
          </a:lstStyle>
          <a:p>
            <a:r>
              <a:t>Titeltekst</a:t>
            </a:r>
          </a:p>
        </p:txBody>
      </p:sp>
      <p:sp>
        <p:nvSpPr>
          <p:cNvPr id="435" name="Hoofdtekst - niveau één…"/>
          <p:cNvSpPr txBox="1">
            <a:spLocks noGrp="1"/>
          </p:cNvSpPr>
          <p:nvPr>
            <p:ph type="body" sz="quarter" idx="1"/>
          </p:nvPr>
        </p:nvSpPr>
        <p:spPr>
          <a:xfrm>
            <a:off x="0" y="5825413"/>
            <a:ext cx="12192000" cy="396001"/>
          </a:xfrm>
          <a:prstGeom prst="rect">
            <a:avLst/>
          </a:prstGeom>
          <a:solidFill>
            <a:srgbClr val="FFFFFF"/>
          </a:solidFill>
        </p:spPr>
        <p:txBody>
          <a:bodyPr anchor="ctr"/>
          <a:lstStyle>
            <a:lvl1pPr marL="0" indent="0">
              <a:buClrTx/>
              <a:buSzTx/>
              <a:buFontTx/>
              <a:buNone/>
              <a:defRPr sz="2000"/>
            </a:lvl1pPr>
            <a:lvl2pPr marL="0" indent="313199">
              <a:buClrTx/>
              <a:buSzTx/>
              <a:buFontTx/>
              <a:buNone/>
              <a:defRPr sz="2000"/>
            </a:lvl2pPr>
            <a:lvl3pPr marL="0" indent="630000">
              <a:buClrTx/>
              <a:buSzTx/>
              <a:buFontTx/>
              <a:buNone/>
              <a:defRPr sz="2000"/>
            </a:lvl3pPr>
            <a:lvl4pPr marL="0" indent="943199">
              <a:buClrTx/>
              <a:buSzTx/>
              <a:buFontTx/>
              <a:buNone/>
              <a:defRPr sz="2000"/>
            </a:lvl4pPr>
            <a:lvl5pPr marL="0" indent="1260000">
              <a:buClrTx/>
              <a:buSzTx/>
              <a:buFontTx/>
              <a:buNone/>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436" name="Afbeelding 3" descr="Afbeelding 3"/>
          <p:cNvPicPr>
            <a:picLocks noChangeAspect="1"/>
          </p:cNvPicPr>
          <p:nvPr/>
        </p:nvPicPr>
        <p:blipFill>
          <a:blip r:embed="rId3"/>
          <a:stretch>
            <a:fillRect/>
          </a:stretch>
        </p:blipFill>
        <p:spPr>
          <a:xfrm>
            <a:off x="-3175" y="0"/>
            <a:ext cx="12198350" cy="1066800"/>
          </a:xfrm>
          <a:prstGeom prst="rect">
            <a:avLst/>
          </a:prstGeom>
          <a:ln w="12700">
            <a:miter lim="400000"/>
          </a:ln>
        </p:spPr>
      </p:pic>
      <p:sp>
        <p:nvSpPr>
          <p:cNvPr id="437" name="Dianummer"/>
          <p:cNvSpPr txBox="1">
            <a:spLocks noGrp="1"/>
          </p:cNvSpPr>
          <p:nvPr>
            <p:ph type="sldNum" sz="quarter" idx="2"/>
          </p:nvPr>
        </p:nvSpPr>
        <p:spPr>
          <a:xfrm>
            <a:off x="5892800" y="598805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abel/grafiek">
    <p:spTree>
      <p:nvGrpSpPr>
        <p:cNvPr id="1" name=""/>
        <p:cNvGrpSpPr/>
        <p:nvPr/>
      </p:nvGrpSpPr>
      <p:grpSpPr>
        <a:xfrm>
          <a:off x="0" y="0"/>
          <a:ext cx="0" cy="0"/>
          <a:chOff x="0" y="0"/>
          <a:chExt cx="0" cy="0"/>
        </a:xfrm>
      </p:grpSpPr>
      <p:pic>
        <p:nvPicPr>
          <p:cNvPr id="444"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445"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446"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447"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448" name="Titeltekst"/>
          <p:cNvSpPr txBox="1">
            <a:spLocks noGrp="1"/>
          </p:cNvSpPr>
          <p:nvPr>
            <p:ph type="title"/>
          </p:nvPr>
        </p:nvSpPr>
        <p:spPr>
          <a:prstGeom prst="rect">
            <a:avLst/>
          </a:prstGeom>
        </p:spPr>
        <p:txBody>
          <a:bodyPr/>
          <a:lstStyle>
            <a:lvl1pPr>
              <a:defRPr>
                <a:solidFill>
                  <a:srgbClr val="38870D"/>
                </a:solidFill>
              </a:defRPr>
            </a:lvl1pPr>
          </a:lstStyle>
          <a:p>
            <a:r>
              <a:t>Titeltekst</a:t>
            </a:r>
          </a:p>
        </p:txBody>
      </p:sp>
      <p:sp>
        <p:nvSpPr>
          <p:cNvPr id="449" name="Hoofdtekst - niveau één…"/>
          <p:cNvSpPr txBox="1">
            <a:spLocks noGrp="1"/>
          </p:cNvSpPr>
          <p:nvPr>
            <p:ph type="body" idx="1"/>
          </p:nvPr>
        </p:nvSpPr>
        <p:spPr>
          <a:xfrm>
            <a:off x="635000" y="2276475"/>
            <a:ext cx="10923589" cy="3944938"/>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5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abel/grafiek met bijschrift">
    <p:spTree>
      <p:nvGrpSpPr>
        <p:cNvPr id="1" name=""/>
        <p:cNvGrpSpPr/>
        <p:nvPr/>
      </p:nvGrpSpPr>
      <p:grpSpPr>
        <a:xfrm>
          <a:off x="0" y="0"/>
          <a:ext cx="0" cy="0"/>
          <a:chOff x="0" y="0"/>
          <a:chExt cx="0" cy="0"/>
        </a:xfrm>
      </p:grpSpPr>
      <p:sp>
        <p:nvSpPr>
          <p:cNvPr id="457"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458"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459" name="Titeltekst"/>
          <p:cNvSpPr txBox="1">
            <a:spLocks noGrp="1"/>
          </p:cNvSpPr>
          <p:nvPr>
            <p:ph type="title"/>
          </p:nvPr>
        </p:nvSpPr>
        <p:spPr>
          <a:prstGeom prst="rect">
            <a:avLst/>
          </a:prstGeom>
        </p:spPr>
        <p:txBody>
          <a:bodyPr/>
          <a:lstStyle>
            <a:lvl1pPr>
              <a:defRPr>
                <a:solidFill>
                  <a:srgbClr val="38870D"/>
                </a:solidFill>
              </a:defRPr>
            </a:lvl1pPr>
          </a:lstStyle>
          <a:p>
            <a:r>
              <a:t>Titeltekst</a:t>
            </a:r>
          </a:p>
        </p:txBody>
      </p:sp>
      <p:sp>
        <p:nvSpPr>
          <p:cNvPr id="460" name="Hoofdtekst - niveau één…"/>
          <p:cNvSpPr txBox="1">
            <a:spLocks noGrp="1"/>
          </p:cNvSpPr>
          <p:nvPr>
            <p:ph type="body" sz="quarter" idx="1"/>
          </p:nvPr>
        </p:nvSpPr>
        <p:spPr>
          <a:xfrm>
            <a:off x="7958859" y="2276475"/>
            <a:ext cx="3600001" cy="3937000"/>
          </a:xfrm>
          <a:prstGeom prst="rect">
            <a:avLst/>
          </a:prstGeom>
        </p:spPr>
        <p:txBody>
          <a:bodyPr/>
          <a:lstStyle>
            <a:lvl1pPr marL="0" indent="0">
              <a:buClrTx/>
              <a:buSzTx/>
              <a:buFontTx/>
              <a:buNone/>
              <a:defRPr sz="2000"/>
            </a:lvl1pPr>
            <a:lvl2pPr marL="0" indent="313199">
              <a:buClrTx/>
              <a:buSzTx/>
              <a:buFontTx/>
              <a:buNone/>
              <a:defRPr sz="2000"/>
            </a:lvl2pPr>
            <a:lvl3pPr marL="0" indent="630000">
              <a:buClrTx/>
              <a:buSzTx/>
              <a:buFontTx/>
              <a:buNone/>
              <a:defRPr sz="2000"/>
            </a:lvl3pPr>
            <a:lvl4pPr marL="0" indent="943199">
              <a:buClrTx/>
              <a:buSzTx/>
              <a:buFontTx/>
              <a:buNone/>
              <a:defRPr sz="2000"/>
            </a:lvl4pPr>
            <a:lvl5pPr marL="0" indent="1260000">
              <a:buClrTx/>
              <a:buSzTx/>
              <a:buFontTx/>
              <a:buNone/>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6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abel/grafiek verticaal">
    <p:spTree>
      <p:nvGrpSpPr>
        <p:cNvPr id="1" name=""/>
        <p:cNvGrpSpPr/>
        <p:nvPr/>
      </p:nvGrpSpPr>
      <p:grpSpPr>
        <a:xfrm>
          <a:off x="0" y="0"/>
          <a:ext cx="0" cy="0"/>
          <a:chOff x="0" y="0"/>
          <a:chExt cx="0" cy="0"/>
        </a:xfrm>
      </p:grpSpPr>
      <p:pic>
        <p:nvPicPr>
          <p:cNvPr id="468"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469"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470"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471"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472" name="Rechthoek 6"/>
          <p:cNvSpPr/>
          <p:nvPr/>
        </p:nvSpPr>
        <p:spPr>
          <a:xfrm>
            <a:off x="6096000" y="0"/>
            <a:ext cx="6096000" cy="6858000"/>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473" name="Hoofdtekst - niveau één…"/>
          <p:cNvSpPr txBox="1">
            <a:spLocks noGrp="1"/>
          </p:cNvSpPr>
          <p:nvPr>
            <p:ph type="body" sz="half" idx="1"/>
          </p:nvPr>
        </p:nvSpPr>
        <p:spPr>
          <a:xfrm>
            <a:off x="6550024" y="2289599"/>
            <a:ext cx="5004001" cy="3931814"/>
          </a:xfrm>
          <a:prstGeom prst="rect">
            <a:avLst/>
          </a:prstGeo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474" name="Afbeelding 7" descr="Afbeelding 7"/>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475" name="Rechthoek 11"/>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476" name="Titeltekst"/>
          <p:cNvSpPr txBox="1">
            <a:spLocks noGrp="1"/>
          </p:cNvSpPr>
          <p:nvPr>
            <p:ph type="title"/>
          </p:nvPr>
        </p:nvSpPr>
        <p:spPr>
          <a:xfrm>
            <a:off x="6550024" y="1051199"/>
            <a:ext cx="5004001" cy="948048"/>
          </a:xfrm>
          <a:prstGeom prst="rect">
            <a:avLst/>
          </a:prstGeom>
        </p:spPr>
        <p:txBody>
          <a:bodyPr/>
          <a:lstStyle>
            <a:lvl1pPr>
              <a:defRPr>
                <a:solidFill>
                  <a:srgbClr val="FFFFFF"/>
                </a:solidFill>
              </a:defRPr>
            </a:lvl1pPr>
          </a:lstStyle>
          <a:p>
            <a:r>
              <a:t>Titeltekst</a:t>
            </a:r>
          </a:p>
        </p:txBody>
      </p:sp>
      <p:sp>
        <p:nvSpPr>
          <p:cNvPr id="47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Contact A">
    <p:spTree>
      <p:nvGrpSpPr>
        <p:cNvPr id="1" name=""/>
        <p:cNvGrpSpPr/>
        <p:nvPr/>
      </p:nvGrpSpPr>
      <p:grpSpPr>
        <a:xfrm>
          <a:off x="0" y="0"/>
          <a:ext cx="0" cy="0"/>
          <a:chOff x="0" y="0"/>
          <a:chExt cx="0" cy="0"/>
        </a:xfrm>
      </p:grpSpPr>
      <p:sp>
        <p:nvSpPr>
          <p:cNvPr id="484" name="Rechthoek 5"/>
          <p:cNvSpPr/>
          <p:nvPr/>
        </p:nvSpPr>
        <p:spPr>
          <a:xfrm>
            <a:off x="0" y="-1"/>
            <a:ext cx="12192000" cy="3427413"/>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485" name="Typ een afsluitende zin"/>
          <p:cNvSpPr txBox="1">
            <a:spLocks noGrp="1"/>
          </p:cNvSpPr>
          <p:nvPr>
            <p:ph type="title" hasCustomPrompt="1"/>
          </p:nvPr>
        </p:nvSpPr>
        <p:spPr>
          <a:xfrm>
            <a:off x="635000" y="1875616"/>
            <a:ext cx="10923589" cy="1551797"/>
          </a:xfrm>
          <a:prstGeom prst="rect">
            <a:avLst/>
          </a:prstGeom>
        </p:spPr>
        <p:txBody>
          <a:bodyPr anchor="ctr"/>
          <a:lstStyle>
            <a:lvl1pPr>
              <a:defRPr sz="4800">
                <a:solidFill>
                  <a:srgbClr val="FFFFFF"/>
                </a:solidFill>
              </a:defRPr>
            </a:lvl1pPr>
          </a:lstStyle>
          <a:p>
            <a:r>
              <a:t>Typ een afsluitende zin</a:t>
            </a:r>
          </a:p>
        </p:txBody>
      </p:sp>
      <p:sp>
        <p:nvSpPr>
          <p:cNvPr id="486" name="Hoofdtekst - niveau één…"/>
          <p:cNvSpPr txBox="1">
            <a:spLocks noGrp="1"/>
          </p:cNvSpPr>
          <p:nvPr>
            <p:ph type="body" sz="quarter" idx="1" hasCustomPrompt="1"/>
          </p:nvPr>
        </p:nvSpPr>
        <p:spPr>
          <a:xfrm>
            <a:off x="5156753" y="3846021"/>
            <a:ext cx="4680001" cy="691885"/>
          </a:xfrm>
          <a:prstGeom prst="rect">
            <a:avLst/>
          </a:prstGeom>
        </p:spPr>
        <p:txBody>
          <a:bodyPr anchor="ctr"/>
          <a:lstStyle>
            <a:lvl1pPr marL="0" indent="0">
              <a:buClrTx/>
              <a:buSzTx/>
              <a:buFontTx/>
              <a:buNone/>
              <a:defRPr sz="2000">
                <a:solidFill>
                  <a:srgbClr val="38870D"/>
                </a:solidFill>
              </a:defRPr>
            </a:lvl1pPr>
            <a:lvl2pPr marL="630000" indent="-316799">
              <a:buClrTx/>
              <a:buFontTx/>
              <a:defRPr sz="2000">
                <a:solidFill>
                  <a:srgbClr val="38870D"/>
                </a:solidFill>
              </a:defRPr>
            </a:lvl2pPr>
            <a:lvl3pPr marL="981999" indent="-351999">
              <a:buClrTx/>
              <a:buFontTx/>
              <a:defRPr sz="2000">
                <a:solidFill>
                  <a:srgbClr val="38870D"/>
                </a:solidFill>
              </a:defRPr>
            </a:lvl3pPr>
            <a:lvl4pPr marL="1295200" indent="-352000">
              <a:buClrTx/>
              <a:buFontTx/>
              <a:defRPr sz="2000">
                <a:solidFill>
                  <a:srgbClr val="38870D"/>
                </a:solidFill>
              </a:defRPr>
            </a:lvl4pPr>
            <a:lvl5pPr marL="1655999" indent="-395999">
              <a:buClrTx/>
              <a:buFontTx/>
              <a:defRPr sz="2000">
                <a:solidFill>
                  <a:srgbClr val="38870D"/>
                </a:solidFill>
              </a:defRPr>
            </a:lvl5pPr>
          </a:lstStyle>
          <a:p>
            <a:r>
              <a:t>Klik om de tekststijl van het model te bewerken</a:t>
            </a:r>
          </a:p>
          <a:p>
            <a:pPr lvl="1"/>
            <a:endParaRPr/>
          </a:p>
          <a:p>
            <a:pPr lvl="2"/>
            <a:endParaRPr/>
          </a:p>
          <a:p>
            <a:pPr lvl="3"/>
            <a:endParaRPr/>
          </a:p>
          <a:p>
            <a:pPr lvl="4"/>
            <a:endParaRPr/>
          </a:p>
        </p:txBody>
      </p:sp>
      <p:sp>
        <p:nvSpPr>
          <p:cNvPr id="487" name="Tijdelijke aanduiding voor tekst 13"/>
          <p:cNvSpPr>
            <a:spLocks noGrp="1"/>
          </p:cNvSpPr>
          <p:nvPr>
            <p:ph type="body" sz="quarter" idx="21" hasCustomPrompt="1"/>
          </p:nvPr>
        </p:nvSpPr>
        <p:spPr>
          <a:xfrm>
            <a:off x="5156753" y="4639509"/>
            <a:ext cx="4680001" cy="691885"/>
          </a:xfrm>
          <a:prstGeom prst="rect">
            <a:avLst/>
          </a:prstGeom>
        </p:spPr>
        <p:txBody>
          <a:bodyPr anchor="ctr"/>
          <a:lstStyle>
            <a:lvl1pPr marL="0" indent="0">
              <a:buClrTx/>
              <a:buSzTx/>
              <a:buFontTx/>
              <a:buNone/>
              <a:defRPr sz="2000">
                <a:solidFill>
                  <a:srgbClr val="38870D"/>
                </a:solidFill>
              </a:defRPr>
            </a:lvl1pPr>
          </a:lstStyle>
          <a:p>
            <a:r>
              <a:t>Klik om de tekststijl van het model te bewerken</a:t>
            </a:r>
          </a:p>
        </p:txBody>
      </p:sp>
      <p:sp>
        <p:nvSpPr>
          <p:cNvPr id="488" name="Tijdelijke aanduiding voor tekst 13"/>
          <p:cNvSpPr>
            <a:spLocks noGrp="1"/>
          </p:cNvSpPr>
          <p:nvPr>
            <p:ph type="body" sz="quarter" idx="22" hasCustomPrompt="1"/>
          </p:nvPr>
        </p:nvSpPr>
        <p:spPr>
          <a:xfrm>
            <a:off x="5156753" y="5405528"/>
            <a:ext cx="4680001" cy="691885"/>
          </a:xfrm>
          <a:prstGeom prst="rect">
            <a:avLst/>
          </a:prstGeom>
        </p:spPr>
        <p:txBody>
          <a:bodyPr anchor="ctr"/>
          <a:lstStyle>
            <a:lvl1pPr marL="0" indent="0">
              <a:buClrTx/>
              <a:buSzTx/>
              <a:buFontTx/>
              <a:buNone/>
              <a:defRPr sz="2000">
                <a:solidFill>
                  <a:srgbClr val="38870D"/>
                </a:solidFill>
              </a:defRPr>
            </a:lvl1pPr>
          </a:lstStyle>
          <a:p>
            <a:r>
              <a:t>Klik om de tekststijl van het model te bewerken</a:t>
            </a:r>
          </a:p>
        </p:txBody>
      </p:sp>
      <p:sp>
        <p:nvSpPr>
          <p:cNvPr id="489" name="Tijdelijke aanduiding voor afbeelding 3"/>
          <p:cNvSpPr>
            <a:spLocks noGrp="1"/>
          </p:cNvSpPr>
          <p:nvPr>
            <p:ph type="pic" sz="quarter" idx="23"/>
          </p:nvPr>
        </p:nvSpPr>
        <p:spPr>
          <a:xfrm>
            <a:off x="4544781" y="3921366"/>
            <a:ext cx="541204" cy="540001"/>
          </a:xfrm>
          <a:prstGeom prst="rect">
            <a:avLst/>
          </a:prstGeom>
        </p:spPr>
        <p:txBody>
          <a:bodyPr lIns="91439" rIns="91439">
            <a:noAutofit/>
          </a:bodyPr>
          <a:lstStyle/>
          <a:p>
            <a:endParaRPr/>
          </a:p>
        </p:txBody>
      </p:sp>
      <p:sp>
        <p:nvSpPr>
          <p:cNvPr id="490" name="Tijdelijke aanduiding voor afbeelding 3"/>
          <p:cNvSpPr>
            <a:spLocks noGrp="1"/>
          </p:cNvSpPr>
          <p:nvPr>
            <p:ph type="pic" sz="quarter" idx="24"/>
          </p:nvPr>
        </p:nvSpPr>
        <p:spPr>
          <a:xfrm>
            <a:off x="4544781" y="4707382"/>
            <a:ext cx="541204" cy="540001"/>
          </a:xfrm>
          <a:prstGeom prst="rect">
            <a:avLst/>
          </a:prstGeom>
        </p:spPr>
        <p:txBody>
          <a:bodyPr lIns="91439" rIns="91439">
            <a:noAutofit/>
          </a:bodyPr>
          <a:lstStyle/>
          <a:p>
            <a:endParaRPr/>
          </a:p>
        </p:txBody>
      </p:sp>
      <p:sp>
        <p:nvSpPr>
          <p:cNvPr id="491" name="Tijdelijke aanduiding voor afbeelding 3"/>
          <p:cNvSpPr>
            <a:spLocks noGrp="1"/>
          </p:cNvSpPr>
          <p:nvPr>
            <p:ph type="pic" sz="quarter" idx="25"/>
          </p:nvPr>
        </p:nvSpPr>
        <p:spPr>
          <a:xfrm>
            <a:off x="4544781" y="5480872"/>
            <a:ext cx="541204" cy="540001"/>
          </a:xfrm>
          <a:prstGeom prst="rect">
            <a:avLst/>
          </a:prstGeom>
        </p:spPr>
        <p:txBody>
          <a:bodyPr lIns="91439" rIns="91439">
            <a:noAutofit/>
          </a:bodyPr>
          <a:lstStyle/>
          <a:p>
            <a:endParaRPr/>
          </a:p>
        </p:txBody>
      </p:sp>
      <p:sp>
        <p:nvSpPr>
          <p:cNvPr id="492" name="Rechthoek 23"/>
          <p:cNvSpPr/>
          <p:nvPr/>
        </p:nvSpPr>
        <p:spPr>
          <a:xfrm>
            <a:off x="5773420" y="6541199"/>
            <a:ext cx="647701" cy="3168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493" name="Dianummer"/>
          <p:cNvSpPr txBox="1">
            <a:spLocks noGrp="1"/>
          </p:cNvSpPr>
          <p:nvPr>
            <p:ph type="sldNum" sz="quarter" idx="2"/>
          </p:nvPr>
        </p:nvSpPr>
        <p:spPr>
          <a:prstGeom prst="rect">
            <a:avLst/>
          </a:prstGeom>
        </p:spPr>
        <p:txBody>
          <a:bodyPr/>
          <a:lstStyle/>
          <a:p>
            <a:fld id="{86CB4B4D-7CA3-9044-876B-883B54F8677D}" type="slidenum">
              <a:t>‹nr.›</a:t>
            </a:fld>
            <a:endParaRPr/>
          </a:p>
        </p:txBody>
      </p:sp>
      <p:pic>
        <p:nvPicPr>
          <p:cNvPr id="494" name="Afbeelding 14" descr="Afbeelding 14"/>
          <p:cNvPicPr>
            <a:picLocks noChangeAspect="1"/>
          </p:cNvPicPr>
          <p:nvPr/>
        </p:nvPicPr>
        <p:blipFill>
          <a:blip r:embed="rId2"/>
          <a:stretch>
            <a:fillRect/>
          </a:stretch>
        </p:blipFill>
        <p:spPr>
          <a:xfrm>
            <a:off x="0" y="0"/>
            <a:ext cx="12192000" cy="1783080"/>
          </a:xfrm>
          <a:prstGeom prst="rect">
            <a:avLst/>
          </a:prstGeom>
          <a:ln w="12700">
            <a:miter lim="400000"/>
          </a:ln>
        </p:spPr>
      </p:pic>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Contact B">
    <p:spTree>
      <p:nvGrpSpPr>
        <p:cNvPr id="1" name=""/>
        <p:cNvGrpSpPr/>
        <p:nvPr/>
      </p:nvGrpSpPr>
      <p:grpSpPr>
        <a:xfrm>
          <a:off x="0" y="0"/>
          <a:ext cx="0" cy="0"/>
          <a:chOff x="0" y="0"/>
          <a:chExt cx="0" cy="0"/>
        </a:xfrm>
      </p:grpSpPr>
      <p:sp>
        <p:nvSpPr>
          <p:cNvPr id="501" name="Rechthoek 5"/>
          <p:cNvSpPr/>
          <p:nvPr/>
        </p:nvSpPr>
        <p:spPr>
          <a:xfrm>
            <a:off x="0" y="-1"/>
            <a:ext cx="6096000" cy="6858001"/>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502" name="Typ een afsluitende zin"/>
          <p:cNvSpPr txBox="1">
            <a:spLocks noGrp="1"/>
          </p:cNvSpPr>
          <p:nvPr>
            <p:ph type="title" hasCustomPrompt="1"/>
          </p:nvPr>
        </p:nvSpPr>
        <p:spPr>
          <a:xfrm>
            <a:off x="635000" y="2565400"/>
            <a:ext cx="5003800" cy="1727200"/>
          </a:xfrm>
          <a:prstGeom prst="rect">
            <a:avLst/>
          </a:prstGeom>
        </p:spPr>
        <p:txBody>
          <a:bodyPr anchor="ctr"/>
          <a:lstStyle>
            <a:lvl1pPr>
              <a:defRPr sz="4800">
                <a:solidFill>
                  <a:srgbClr val="FFFFFF"/>
                </a:solidFill>
              </a:defRPr>
            </a:lvl1pPr>
          </a:lstStyle>
          <a:p>
            <a:r>
              <a:t>Typ een afsluitende zin</a:t>
            </a:r>
          </a:p>
        </p:txBody>
      </p:sp>
      <p:sp>
        <p:nvSpPr>
          <p:cNvPr id="503" name="Hoofdtekst - niveau één…"/>
          <p:cNvSpPr txBox="1">
            <a:spLocks noGrp="1"/>
          </p:cNvSpPr>
          <p:nvPr>
            <p:ph type="body" sz="quarter" idx="1" hasCustomPrompt="1"/>
          </p:nvPr>
        </p:nvSpPr>
        <p:spPr>
          <a:xfrm>
            <a:off x="7176285" y="2286000"/>
            <a:ext cx="4382304" cy="691884"/>
          </a:xfrm>
          <a:prstGeom prst="rect">
            <a:avLst/>
          </a:prstGeom>
        </p:spPr>
        <p:txBody>
          <a:bodyPr anchor="ctr"/>
          <a:lstStyle>
            <a:lvl1pPr marL="0" indent="0">
              <a:buClrTx/>
              <a:buSzTx/>
              <a:buFontTx/>
              <a:buNone/>
              <a:defRPr sz="2000">
                <a:solidFill>
                  <a:srgbClr val="38870D"/>
                </a:solidFill>
              </a:defRPr>
            </a:lvl1pPr>
            <a:lvl2pPr marL="630000" indent="-316799">
              <a:buClrTx/>
              <a:buFontTx/>
              <a:defRPr sz="2000">
                <a:solidFill>
                  <a:srgbClr val="38870D"/>
                </a:solidFill>
              </a:defRPr>
            </a:lvl2pPr>
            <a:lvl3pPr marL="981999" indent="-351999">
              <a:buClrTx/>
              <a:buFontTx/>
              <a:defRPr sz="2000">
                <a:solidFill>
                  <a:srgbClr val="38870D"/>
                </a:solidFill>
              </a:defRPr>
            </a:lvl3pPr>
            <a:lvl4pPr marL="1295200" indent="-352000">
              <a:buClrTx/>
              <a:buFontTx/>
              <a:defRPr sz="2000">
                <a:solidFill>
                  <a:srgbClr val="38870D"/>
                </a:solidFill>
              </a:defRPr>
            </a:lvl4pPr>
            <a:lvl5pPr marL="1655999" indent="-395999">
              <a:buClrTx/>
              <a:buFontTx/>
              <a:defRPr sz="2000">
                <a:solidFill>
                  <a:srgbClr val="38870D"/>
                </a:solidFill>
              </a:defRPr>
            </a:lvl5pPr>
          </a:lstStyle>
          <a:p>
            <a:r>
              <a:t>Klik om de tekststijl van het model te bewerken</a:t>
            </a:r>
          </a:p>
          <a:p>
            <a:pPr lvl="1"/>
            <a:endParaRPr/>
          </a:p>
          <a:p>
            <a:pPr lvl="2"/>
            <a:endParaRPr/>
          </a:p>
          <a:p>
            <a:pPr lvl="3"/>
            <a:endParaRPr/>
          </a:p>
          <a:p>
            <a:pPr lvl="4"/>
            <a:endParaRPr/>
          </a:p>
        </p:txBody>
      </p:sp>
      <p:sp>
        <p:nvSpPr>
          <p:cNvPr id="504" name="Tijdelijke aanduiding voor tekst 13"/>
          <p:cNvSpPr>
            <a:spLocks noGrp="1"/>
          </p:cNvSpPr>
          <p:nvPr>
            <p:ph type="body" sz="quarter" idx="21" hasCustomPrompt="1"/>
          </p:nvPr>
        </p:nvSpPr>
        <p:spPr>
          <a:xfrm>
            <a:off x="7176285" y="3079487"/>
            <a:ext cx="4382304" cy="691885"/>
          </a:xfrm>
          <a:prstGeom prst="rect">
            <a:avLst/>
          </a:prstGeom>
        </p:spPr>
        <p:txBody>
          <a:bodyPr anchor="ctr"/>
          <a:lstStyle>
            <a:lvl1pPr marL="0" indent="0">
              <a:buClrTx/>
              <a:buSzTx/>
              <a:buFontTx/>
              <a:buNone/>
              <a:defRPr sz="2000">
                <a:solidFill>
                  <a:srgbClr val="38870D"/>
                </a:solidFill>
              </a:defRPr>
            </a:lvl1pPr>
          </a:lstStyle>
          <a:p>
            <a:r>
              <a:t>Klik om de tekststijl van het model te bewerken</a:t>
            </a:r>
          </a:p>
        </p:txBody>
      </p:sp>
      <p:sp>
        <p:nvSpPr>
          <p:cNvPr id="505" name="Tijdelijke aanduiding voor tekst 13"/>
          <p:cNvSpPr>
            <a:spLocks noGrp="1"/>
          </p:cNvSpPr>
          <p:nvPr>
            <p:ph type="body" sz="quarter" idx="22" hasCustomPrompt="1"/>
          </p:nvPr>
        </p:nvSpPr>
        <p:spPr>
          <a:xfrm>
            <a:off x="7176285" y="3845505"/>
            <a:ext cx="4382304" cy="691886"/>
          </a:xfrm>
          <a:prstGeom prst="rect">
            <a:avLst/>
          </a:prstGeom>
        </p:spPr>
        <p:txBody>
          <a:bodyPr anchor="ctr"/>
          <a:lstStyle>
            <a:lvl1pPr marL="0" indent="0">
              <a:buClrTx/>
              <a:buSzTx/>
              <a:buFontTx/>
              <a:buNone/>
              <a:defRPr sz="2000">
                <a:solidFill>
                  <a:srgbClr val="38870D"/>
                </a:solidFill>
              </a:defRPr>
            </a:lvl1pPr>
          </a:lstStyle>
          <a:p>
            <a:r>
              <a:t>Klik om de tekststijl van het model te bewerken</a:t>
            </a:r>
          </a:p>
        </p:txBody>
      </p:sp>
      <p:sp>
        <p:nvSpPr>
          <p:cNvPr id="506" name="Tijdelijke aanduiding voor afbeelding 3"/>
          <p:cNvSpPr>
            <a:spLocks noGrp="1"/>
          </p:cNvSpPr>
          <p:nvPr>
            <p:ph type="pic" sz="quarter" idx="23"/>
          </p:nvPr>
        </p:nvSpPr>
        <p:spPr>
          <a:xfrm>
            <a:off x="6564313" y="2361344"/>
            <a:ext cx="541204" cy="540001"/>
          </a:xfrm>
          <a:prstGeom prst="rect">
            <a:avLst/>
          </a:prstGeom>
        </p:spPr>
        <p:txBody>
          <a:bodyPr lIns="91439" rIns="91439">
            <a:noAutofit/>
          </a:bodyPr>
          <a:lstStyle/>
          <a:p>
            <a:endParaRPr/>
          </a:p>
        </p:txBody>
      </p:sp>
      <p:sp>
        <p:nvSpPr>
          <p:cNvPr id="507" name="Tijdelijke aanduiding voor afbeelding 3"/>
          <p:cNvSpPr>
            <a:spLocks noGrp="1"/>
          </p:cNvSpPr>
          <p:nvPr>
            <p:ph type="pic" sz="quarter" idx="24"/>
          </p:nvPr>
        </p:nvSpPr>
        <p:spPr>
          <a:xfrm>
            <a:off x="6564313" y="3147360"/>
            <a:ext cx="541204" cy="540001"/>
          </a:xfrm>
          <a:prstGeom prst="rect">
            <a:avLst/>
          </a:prstGeom>
        </p:spPr>
        <p:txBody>
          <a:bodyPr lIns="91439" rIns="91439">
            <a:noAutofit/>
          </a:bodyPr>
          <a:lstStyle/>
          <a:p>
            <a:endParaRPr/>
          </a:p>
        </p:txBody>
      </p:sp>
      <p:sp>
        <p:nvSpPr>
          <p:cNvPr id="508" name="Tijdelijke aanduiding voor afbeelding 3"/>
          <p:cNvSpPr>
            <a:spLocks noGrp="1"/>
          </p:cNvSpPr>
          <p:nvPr>
            <p:ph type="pic" sz="quarter" idx="25"/>
          </p:nvPr>
        </p:nvSpPr>
        <p:spPr>
          <a:xfrm>
            <a:off x="6564313" y="3920849"/>
            <a:ext cx="541204" cy="540001"/>
          </a:xfrm>
          <a:prstGeom prst="rect">
            <a:avLst/>
          </a:prstGeom>
        </p:spPr>
        <p:txBody>
          <a:bodyPr lIns="91439" rIns="91439">
            <a:noAutofit/>
          </a:bodyPr>
          <a:lstStyle/>
          <a:p>
            <a:endParaRPr/>
          </a:p>
        </p:txBody>
      </p:sp>
      <p:sp>
        <p:nvSpPr>
          <p:cNvPr id="509" name="Rechthoek 23"/>
          <p:cNvSpPr/>
          <p:nvPr/>
        </p:nvSpPr>
        <p:spPr>
          <a:xfrm>
            <a:off x="5773420" y="6541199"/>
            <a:ext cx="647701" cy="3168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510" name="Dianummer"/>
          <p:cNvSpPr txBox="1">
            <a:spLocks noGrp="1"/>
          </p:cNvSpPr>
          <p:nvPr>
            <p:ph type="sldNum" sz="quarter" idx="2"/>
          </p:nvPr>
        </p:nvSpPr>
        <p:spPr>
          <a:prstGeom prst="rect">
            <a:avLst/>
          </a:prstGeom>
        </p:spPr>
        <p:txBody>
          <a:bodyPr/>
          <a:lstStyle/>
          <a:p>
            <a:fld id="{86CB4B4D-7CA3-9044-876B-883B54F8677D}" type="slidenum">
              <a:t>‹nr.›</a:t>
            </a:fld>
            <a:endParaRPr/>
          </a:p>
        </p:txBody>
      </p:sp>
      <p:pic>
        <p:nvPicPr>
          <p:cNvPr id="511" name="Afbeelding 14" descr="Afbeelding 14"/>
          <p:cNvPicPr>
            <a:picLocks noChangeAspect="1"/>
          </p:cNvPicPr>
          <p:nvPr/>
        </p:nvPicPr>
        <p:blipFill>
          <a:blip r:embed="rId2"/>
          <a:stretch>
            <a:fillRect/>
          </a:stretch>
        </p:blipFill>
        <p:spPr>
          <a:xfrm>
            <a:off x="0" y="0"/>
            <a:ext cx="12192000" cy="1783080"/>
          </a:xfrm>
          <a:prstGeom prst="rect">
            <a:avLst/>
          </a:prstGeom>
          <a:ln w="12700">
            <a:miter lim="400000"/>
          </a:ln>
        </p:spPr>
      </p:pic>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Contact C">
    <p:bg>
      <p:bgPr>
        <a:solidFill>
          <a:srgbClr val="F092CD"/>
        </a:solidFill>
        <a:effectLst/>
      </p:bgPr>
    </p:bg>
    <p:spTree>
      <p:nvGrpSpPr>
        <p:cNvPr id="1" name=""/>
        <p:cNvGrpSpPr/>
        <p:nvPr/>
      </p:nvGrpSpPr>
      <p:grpSpPr>
        <a:xfrm>
          <a:off x="0" y="0"/>
          <a:ext cx="0" cy="0"/>
          <a:chOff x="0" y="0"/>
          <a:chExt cx="0" cy="0"/>
        </a:xfrm>
      </p:grpSpPr>
      <p:sp>
        <p:nvSpPr>
          <p:cNvPr id="518" name="Typ een afsluitende zin"/>
          <p:cNvSpPr txBox="1">
            <a:spLocks noGrp="1"/>
          </p:cNvSpPr>
          <p:nvPr>
            <p:ph type="title" hasCustomPrompt="1"/>
          </p:nvPr>
        </p:nvSpPr>
        <p:spPr>
          <a:xfrm>
            <a:off x="635000" y="1875616"/>
            <a:ext cx="10923589" cy="1551796"/>
          </a:xfrm>
          <a:prstGeom prst="rect">
            <a:avLst/>
          </a:prstGeom>
        </p:spPr>
        <p:txBody>
          <a:bodyPr anchor="ctr"/>
          <a:lstStyle>
            <a:lvl1pPr>
              <a:defRPr sz="4800">
                <a:solidFill>
                  <a:srgbClr val="FFFFFF"/>
                </a:solidFill>
              </a:defRPr>
            </a:lvl1pPr>
          </a:lstStyle>
          <a:p>
            <a:r>
              <a:t>Typ een afsluitende zin</a:t>
            </a:r>
          </a:p>
        </p:txBody>
      </p:sp>
      <p:sp>
        <p:nvSpPr>
          <p:cNvPr id="519" name="Hoofdtekst - niveau één…"/>
          <p:cNvSpPr txBox="1">
            <a:spLocks noGrp="1"/>
          </p:cNvSpPr>
          <p:nvPr>
            <p:ph type="body" sz="quarter" idx="1" hasCustomPrompt="1"/>
          </p:nvPr>
        </p:nvSpPr>
        <p:spPr>
          <a:xfrm>
            <a:off x="4224313" y="3846021"/>
            <a:ext cx="4680001" cy="691885"/>
          </a:xfrm>
          <a:prstGeom prst="rect">
            <a:avLst/>
          </a:prstGeom>
        </p:spPr>
        <p:txBody>
          <a:bodyPr anchor="ctr"/>
          <a:lstStyle>
            <a:lvl1pPr marL="0" indent="0">
              <a:buClrTx/>
              <a:buSzTx/>
              <a:buFontTx/>
              <a:buNone/>
              <a:defRPr sz="2000">
                <a:solidFill>
                  <a:schemeClr val="accent6"/>
                </a:solidFill>
              </a:defRPr>
            </a:lvl1pPr>
            <a:lvl2pPr marL="630000" indent="-316799">
              <a:buClrTx/>
              <a:buFontTx/>
              <a:defRPr sz="2000">
                <a:solidFill>
                  <a:schemeClr val="accent6"/>
                </a:solidFill>
              </a:defRPr>
            </a:lvl2pPr>
            <a:lvl3pPr marL="981999" indent="-351999">
              <a:buClrTx/>
              <a:buFontTx/>
              <a:defRPr sz="2000">
                <a:solidFill>
                  <a:schemeClr val="accent6"/>
                </a:solidFill>
              </a:defRPr>
            </a:lvl3pPr>
            <a:lvl4pPr marL="1295200" indent="-352000">
              <a:buClrTx/>
              <a:buFontTx/>
              <a:defRPr sz="2000">
                <a:solidFill>
                  <a:schemeClr val="accent6"/>
                </a:solidFill>
              </a:defRPr>
            </a:lvl4pPr>
            <a:lvl5pPr marL="1655999" indent="-395999">
              <a:buClrTx/>
              <a:buFontTx/>
              <a:defRPr sz="2000">
                <a:solidFill>
                  <a:schemeClr val="accent6"/>
                </a:solidFill>
              </a:defRPr>
            </a:lvl5pPr>
          </a:lstStyle>
          <a:p>
            <a:r>
              <a:t>Klik om de tekststijl van het model te bewerken</a:t>
            </a:r>
          </a:p>
          <a:p>
            <a:pPr lvl="1"/>
            <a:endParaRPr/>
          </a:p>
          <a:p>
            <a:pPr lvl="2"/>
            <a:endParaRPr/>
          </a:p>
          <a:p>
            <a:pPr lvl="3"/>
            <a:endParaRPr/>
          </a:p>
          <a:p>
            <a:pPr lvl="4"/>
            <a:endParaRPr/>
          </a:p>
        </p:txBody>
      </p:sp>
      <p:sp>
        <p:nvSpPr>
          <p:cNvPr id="520" name="Tijdelijke aanduiding voor tekst 13"/>
          <p:cNvSpPr>
            <a:spLocks noGrp="1"/>
          </p:cNvSpPr>
          <p:nvPr>
            <p:ph type="body" sz="quarter" idx="21" hasCustomPrompt="1"/>
          </p:nvPr>
        </p:nvSpPr>
        <p:spPr>
          <a:xfrm>
            <a:off x="4224313" y="4639509"/>
            <a:ext cx="4680001" cy="691885"/>
          </a:xfrm>
          <a:prstGeom prst="rect">
            <a:avLst/>
          </a:prstGeom>
        </p:spPr>
        <p:txBody>
          <a:bodyPr anchor="ctr"/>
          <a:lstStyle>
            <a:lvl1pPr marL="0" indent="0">
              <a:buClrTx/>
              <a:buSzTx/>
              <a:buFontTx/>
              <a:buNone/>
              <a:defRPr sz="2000">
                <a:solidFill>
                  <a:schemeClr val="accent6"/>
                </a:solidFill>
              </a:defRPr>
            </a:lvl1pPr>
          </a:lstStyle>
          <a:p>
            <a:r>
              <a:t>Klik om de tekststijl van het model te bewerken</a:t>
            </a:r>
          </a:p>
        </p:txBody>
      </p:sp>
      <p:sp>
        <p:nvSpPr>
          <p:cNvPr id="521" name="Tijdelijke aanduiding voor tekst 13"/>
          <p:cNvSpPr>
            <a:spLocks noGrp="1"/>
          </p:cNvSpPr>
          <p:nvPr>
            <p:ph type="body" sz="quarter" idx="22" hasCustomPrompt="1"/>
          </p:nvPr>
        </p:nvSpPr>
        <p:spPr>
          <a:xfrm>
            <a:off x="4224313" y="5405528"/>
            <a:ext cx="4680001" cy="691885"/>
          </a:xfrm>
          <a:prstGeom prst="rect">
            <a:avLst/>
          </a:prstGeom>
        </p:spPr>
        <p:txBody>
          <a:bodyPr anchor="ctr"/>
          <a:lstStyle>
            <a:lvl1pPr marL="0" indent="0">
              <a:buClrTx/>
              <a:buSzTx/>
              <a:buFontTx/>
              <a:buNone/>
              <a:defRPr sz="2000">
                <a:solidFill>
                  <a:schemeClr val="accent6"/>
                </a:solidFill>
              </a:defRPr>
            </a:lvl1pPr>
          </a:lstStyle>
          <a:p>
            <a:r>
              <a:t>Klik om de tekststijl van het model te bewerken</a:t>
            </a:r>
          </a:p>
        </p:txBody>
      </p:sp>
      <p:sp>
        <p:nvSpPr>
          <p:cNvPr id="522" name="Tijdelijke aanduiding voor afbeelding 3"/>
          <p:cNvSpPr>
            <a:spLocks noGrp="1"/>
          </p:cNvSpPr>
          <p:nvPr>
            <p:ph type="pic" sz="quarter" idx="23"/>
          </p:nvPr>
        </p:nvSpPr>
        <p:spPr>
          <a:xfrm>
            <a:off x="3612341" y="3921366"/>
            <a:ext cx="541204" cy="540001"/>
          </a:xfrm>
          <a:prstGeom prst="rect">
            <a:avLst/>
          </a:prstGeom>
        </p:spPr>
        <p:txBody>
          <a:bodyPr lIns="91439" rIns="91439">
            <a:noAutofit/>
          </a:bodyPr>
          <a:lstStyle/>
          <a:p>
            <a:endParaRPr/>
          </a:p>
        </p:txBody>
      </p:sp>
      <p:sp>
        <p:nvSpPr>
          <p:cNvPr id="523" name="Tijdelijke aanduiding voor afbeelding 3"/>
          <p:cNvSpPr>
            <a:spLocks noGrp="1"/>
          </p:cNvSpPr>
          <p:nvPr>
            <p:ph type="pic" sz="quarter" idx="24"/>
          </p:nvPr>
        </p:nvSpPr>
        <p:spPr>
          <a:xfrm>
            <a:off x="3612341" y="4707382"/>
            <a:ext cx="541204" cy="540001"/>
          </a:xfrm>
          <a:prstGeom prst="rect">
            <a:avLst/>
          </a:prstGeom>
        </p:spPr>
        <p:txBody>
          <a:bodyPr lIns="91439" rIns="91439">
            <a:noAutofit/>
          </a:bodyPr>
          <a:lstStyle/>
          <a:p>
            <a:endParaRPr/>
          </a:p>
        </p:txBody>
      </p:sp>
      <p:sp>
        <p:nvSpPr>
          <p:cNvPr id="524" name="Tijdelijke aanduiding voor afbeelding 3"/>
          <p:cNvSpPr>
            <a:spLocks noGrp="1"/>
          </p:cNvSpPr>
          <p:nvPr>
            <p:ph type="pic" sz="quarter" idx="25"/>
          </p:nvPr>
        </p:nvSpPr>
        <p:spPr>
          <a:xfrm>
            <a:off x="3612341" y="5480872"/>
            <a:ext cx="541204" cy="540001"/>
          </a:xfrm>
          <a:prstGeom prst="rect">
            <a:avLst/>
          </a:prstGeom>
        </p:spPr>
        <p:txBody>
          <a:bodyPr lIns="91439" rIns="91439">
            <a:noAutofit/>
          </a:bodyPr>
          <a:lstStyle/>
          <a:p>
            <a:endParaRPr/>
          </a:p>
        </p:txBody>
      </p:sp>
      <p:sp>
        <p:nvSpPr>
          <p:cNvPr id="525" name="Rechthoek 23"/>
          <p:cNvSpPr/>
          <p:nvPr/>
        </p:nvSpPr>
        <p:spPr>
          <a:xfrm>
            <a:off x="5773420" y="6541199"/>
            <a:ext cx="647701" cy="3168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526" name="Dianummer"/>
          <p:cNvSpPr txBox="1">
            <a:spLocks noGrp="1"/>
          </p:cNvSpPr>
          <p:nvPr>
            <p:ph type="sldNum" sz="quarter" idx="2"/>
          </p:nvPr>
        </p:nvSpPr>
        <p:spPr>
          <a:prstGeom prst="rect">
            <a:avLst/>
          </a:prstGeom>
        </p:spPr>
        <p:txBody>
          <a:bodyPr/>
          <a:lstStyle>
            <a:lvl1pPr>
              <a:defRPr>
                <a:solidFill>
                  <a:srgbClr val="E0EDDB"/>
                </a:solidFill>
              </a:defRPr>
            </a:lvl1pPr>
          </a:lstStyle>
          <a:p>
            <a:fld id="{86CB4B4D-7CA3-9044-876B-883B54F8677D}" type="slidenum">
              <a:t>‹nr.›</a:t>
            </a:fld>
            <a:endParaRPr/>
          </a:p>
        </p:txBody>
      </p:sp>
      <p:pic>
        <p:nvPicPr>
          <p:cNvPr id="527" name="BZK_Logo_druk_ex_pos_nl.pdf" descr="BZK_Logo_druk_ex_pos_nl.pdf"/>
          <p:cNvPicPr>
            <a:picLocks noChangeAspect="1"/>
          </p:cNvPicPr>
          <p:nvPr/>
        </p:nvPicPr>
        <p:blipFill>
          <a:blip r:embed="rId2"/>
          <a:stretch>
            <a:fillRect/>
          </a:stretch>
        </p:blipFill>
        <p:spPr>
          <a:xfrm>
            <a:off x="5485520" y="-111800"/>
            <a:ext cx="4248496" cy="1567898"/>
          </a:xfrm>
          <a:prstGeom prst="rect">
            <a:avLst/>
          </a:prstGeom>
          <a:ln w="12700">
            <a:miter lim="400000"/>
          </a:ln>
        </p:spPr>
      </p:pic>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eldia">
    <p:bg>
      <p:bgPr>
        <a:solidFill>
          <a:srgbClr val="75D1B5"/>
        </a:solidFill>
        <a:effectLst/>
      </p:bgPr>
    </p:bg>
    <p:spTree>
      <p:nvGrpSpPr>
        <p:cNvPr id="1" name=""/>
        <p:cNvGrpSpPr/>
        <p:nvPr/>
      </p:nvGrpSpPr>
      <p:grpSpPr>
        <a:xfrm>
          <a:off x="0" y="0"/>
          <a:ext cx="0" cy="0"/>
          <a:chOff x="0" y="0"/>
          <a:chExt cx="0" cy="0"/>
        </a:xfrm>
      </p:grpSpPr>
      <p:sp>
        <p:nvSpPr>
          <p:cNvPr id="541" name="Titeltekst"/>
          <p:cNvSpPr txBox="1">
            <a:spLocks noGrp="1"/>
          </p:cNvSpPr>
          <p:nvPr>
            <p:ph type="title"/>
          </p:nvPr>
        </p:nvSpPr>
        <p:spPr>
          <a:xfrm>
            <a:off x="6554588" y="1882799"/>
            <a:ext cx="5004001" cy="2336402"/>
          </a:xfrm>
          <a:prstGeom prst="rect">
            <a:avLst/>
          </a:prstGeom>
        </p:spPr>
        <p:txBody>
          <a:bodyPr lIns="89999" tIns="89999" rIns="89999" bIns="89999"/>
          <a:lstStyle>
            <a:lvl1pPr>
              <a:defRPr>
                <a:solidFill>
                  <a:srgbClr val="000000"/>
                </a:solidFill>
              </a:defRPr>
            </a:lvl1pPr>
          </a:lstStyle>
          <a:p>
            <a:r>
              <a:t>Titeltekst</a:t>
            </a:r>
          </a:p>
        </p:txBody>
      </p:sp>
      <p:sp>
        <p:nvSpPr>
          <p:cNvPr id="542" name="Hoofdtekst - niveau één…"/>
          <p:cNvSpPr txBox="1">
            <a:spLocks noGrp="1"/>
          </p:cNvSpPr>
          <p:nvPr>
            <p:ph type="body" sz="quarter" idx="1"/>
          </p:nvPr>
        </p:nvSpPr>
        <p:spPr>
          <a:xfrm>
            <a:off x="6554588" y="4215600"/>
            <a:ext cx="5004001" cy="1339201"/>
          </a:xfrm>
          <a:prstGeom prst="rect">
            <a:avLst/>
          </a:prstGeom>
        </p:spPr>
        <p:txBody>
          <a:bodyPr lIns="46799" tIns="46799" rIns="46799" bIns="46799"/>
          <a:lstStyle>
            <a:lvl1pPr marL="0" indent="0">
              <a:buClrTx/>
              <a:buSzTx/>
              <a:buFontTx/>
              <a:buNone/>
            </a:lvl1pPr>
            <a:lvl2pPr marL="0" indent="457200">
              <a:buClrTx/>
              <a:buSzTx/>
              <a:buFontTx/>
              <a:buNone/>
            </a:lvl2pPr>
            <a:lvl3pPr marL="0" indent="914400">
              <a:buClrTx/>
              <a:buSzTx/>
              <a:buFontTx/>
              <a:buNone/>
            </a:lvl3pPr>
            <a:lvl4pPr marL="0" indent="1371600">
              <a:buClrTx/>
              <a:buSzTx/>
              <a:buFontTx/>
              <a:buNone/>
            </a:lvl4pPr>
            <a:lvl5pPr marL="0" indent="1828800">
              <a:buClrTx/>
              <a:buSzTx/>
              <a:buFontTx/>
              <a:buNone/>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43" name="Rechthoek 9"/>
          <p:cNvSpPr/>
          <p:nvPr/>
        </p:nvSpPr>
        <p:spPr>
          <a:xfrm>
            <a:off x="5773420" y="6541199"/>
            <a:ext cx="647701" cy="3168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pic>
        <p:nvPicPr>
          <p:cNvPr id="544" name="Afbeelding 5" descr="Afbeelding 5"/>
          <p:cNvPicPr>
            <a:picLocks noChangeAspect="1"/>
          </p:cNvPicPr>
          <p:nvPr/>
        </p:nvPicPr>
        <p:blipFill>
          <a:blip r:embed="rId2"/>
          <a:stretch>
            <a:fillRect/>
          </a:stretch>
        </p:blipFill>
        <p:spPr>
          <a:xfrm>
            <a:off x="0" y="0"/>
            <a:ext cx="12192000" cy="1783080"/>
          </a:xfrm>
          <a:prstGeom prst="rect">
            <a:avLst/>
          </a:prstGeom>
          <a:ln w="12700">
            <a:miter lim="400000"/>
          </a:ln>
        </p:spPr>
      </p:pic>
      <p:sp>
        <p:nvSpPr>
          <p:cNvPr id="545" name="Dianummer"/>
          <p:cNvSpPr txBox="1">
            <a:spLocks noGrp="1"/>
          </p:cNvSpPr>
          <p:nvPr>
            <p:ph type="sldNum" sz="quarter" idx="2"/>
          </p:nvPr>
        </p:nvSpPr>
        <p:spPr>
          <a:xfrm>
            <a:off x="5892800" y="598805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el en object">
    <p:spTree>
      <p:nvGrpSpPr>
        <p:cNvPr id="1" name=""/>
        <p:cNvGrpSpPr/>
        <p:nvPr/>
      </p:nvGrpSpPr>
      <p:grpSpPr>
        <a:xfrm>
          <a:off x="0" y="0"/>
          <a:ext cx="0" cy="0"/>
          <a:chOff x="0" y="0"/>
          <a:chExt cx="0" cy="0"/>
        </a:xfrm>
      </p:grpSpPr>
      <p:pic>
        <p:nvPicPr>
          <p:cNvPr id="552"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553"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554"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555"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556" name="Hoofdtekst - niveau één…"/>
          <p:cNvSpPr txBox="1">
            <a:spLocks noGrp="1"/>
          </p:cNvSpPr>
          <p:nvPr>
            <p:ph type="body" idx="1"/>
          </p:nvPr>
        </p:nvSpPr>
        <p:spPr>
          <a:xfrm>
            <a:off x="635000" y="2289485"/>
            <a:ext cx="10923589" cy="3931928"/>
          </a:xfrm>
          <a:prstGeom prst="rect">
            <a:avLst/>
          </a:prstGeom>
        </p:spPr>
        <p:txBody>
          <a:bodyPr numCol="2" spcCol="468000"/>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57" name="Titeltekst"/>
          <p:cNvSpPr txBox="1">
            <a:spLocks noGrp="1"/>
          </p:cNvSpPr>
          <p:nvPr>
            <p:ph type="title"/>
          </p:nvPr>
        </p:nvSpPr>
        <p:spPr>
          <a:prstGeom prst="rect">
            <a:avLst/>
          </a:prstGeom>
        </p:spPr>
        <p:txBody>
          <a:bodyPr/>
          <a:lstStyle>
            <a:lvl1pPr>
              <a:defRPr>
                <a:solidFill>
                  <a:srgbClr val="38870D"/>
                </a:solidFill>
              </a:defRPr>
            </a:lvl1pPr>
          </a:lstStyle>
          <a:p>
            <a:r>
              <a:t>Titeltekst</a:t>
            </a:r>
          </a:p>
        </p:txBody>
      </p:sp>
      <p:sp>
        <p:nvSpPr>
          <p:cNvPr id="558"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eldia afbeelding horizontaal">
    <p:bg>
      <p:bgPr>
        <a:solidFill>
          <a:srgbClr val="38870D"/>
        </a:solidFill>
        <a:effectLst/>
      </p:bgPr>
    </p:bg>
    <p:spTree>
      <p:nvGrpSpPr>
        <p:cNvPr id="1" name=""/>
        <p:cNvGrpSpPr/>
        <p:nvPr/>
      </p:nvGrpSpPr>
      <p:grpSpPr>
        <a:xfrm>
          <a:off x="0" y="0"/>
          <a:ext cx="0" cy="0"/>
          <a:chOff x="0" y="0"/>
          <a:chExt cx="0" cy="0"/>
        </a:xfrm>
      </p:grpSpPr>
      <p:sp>
        <p:nvSpPr>
          <p:cNvPr id="50" name="Tijdelijke aanduiding voor afbeelding 15"/>
          <p:cNvSpPr>
            <a:spLocks noGrp="1"/>
          </p:cNvSpPr>
          <p:nvPr>
            <p:ph type="pic" idx="21"/>
          </p:nvPr>
        </p:nvSpPr>
        <p:spPr>
          <a:xfrm>
            <a:off x="-12819" y="18006"/>
            <a:ext cx="12268320" cy="3448868"/>
          </a:xfrm>
          <a:prstGeom prst="rect">
            <a:avLst/>
          </a:prstGeom>
        </p:spPr>
        <p:txBody>
          <a:bodyPr lIns="91439" rIns="91439">
            <a:noAutofit/>
          </a:bodyPr>
          <a:lstStyle/>
          <a:p>
            <a:endParaRPr/>
          </a:p>
        </p:txBody>
      </p:sp>
      <p:pic>
        <p:nvPicPr>
          <p:cNvPr id="51" name="BZK_Logo_druk_ex_pos_nl.pdf" descr="BZK_Logo_druk_ex_pos_nl.pdf"/>
          <p:cNvPicPr>
            <a:picLocks noChangeAspect="1"/>
          </p:cNvPicPr>
          <p:nvPr/>
        </p:nvPicPr>
        <p:blipFill>
          <a:blip r:embed="rId2"/>
          <a:stretch>
            <a:fillRect/>
          </a:stretch>
        </p:blipFill>
        <p:spPr>
          <a:xfrm>
            <a:off x="5505840" y="-81320"/>
            <a:ext cx="4248496" cy="1567898"/>
          </a:xfrm>
          <a:prstGeom prst="rect">
            <a:avLst/>
          </a:prstGeom>
          <a:ln w="12700">
            <a:miter lim="400000"/>
          </a:ln>
        </p:spPr>
      </p:pic>
      <p:sp>
        <p:nvSpPr>
          <p:cNvPr id="52" name="Titeltekst"/>
          <p:cNvSpPr txBox="1">
            <a:spLocks noGrp="1"/>
          </p:cNvSpPr>
          <p:nvPr>
            <p:ph type="title"/>
          </p:nvPr>
        </p:nvSpPr>
        <p:spPr>
          <a:xfrm>
            <a:off x="634681" y="3427412"/>
            <a:ext cx="10923908" cy="1726480"/>
          </a:xfrm>
          <a:prstGeom prst="rect">
            <a:avLst/>
          </a:prstGeom>
        </p:spPr>
        <p:txBody>
          <a:bodyPr lIns="57600" tIns="57600" rIns="57600" bIns="57600"/>
          <a:lstStyle>
            <a:lvl1pPr>
              <a:defRPr>
                <a:solidFill>
                  <a:srgbClr val="FFFFFF"/>
                </a:solidFill>
              </a:defRPr>
            </a:lvl1pPr>
          </a:lstStyle>
          <a:p>
            <a:r>
              <a:t>Titeltekst</a:t>
            </a:r>
          </a:p>
        </p:txBody>
      </p:sp>
      <p:sp>
        <p:nvSpPr>
          <p:cNvPr id="53" name="Hoofdtekst - niveau één…"/>
          <p:cNvSpPr txBox="1">
            <a:spLocks noGrp="1"/>
          </p:cNvSpPr>
          <p:nvPr>
            <p:ph type="body" sz="quarter" idx="1"/>
          </p:nvPr>
        </p:nvSpPr>
        <p:spPr>
          <a:xfrm>
            <a:off x="634681" y="5162400"/>
            <a:ext cx="10923908" cy="664320"/>
          </a:xfrm>
          <a:prstGeom prst="rect">
            <a:avLst/>
          </a:prstGeom>
        </p:spPr>
        <p:txBody>
          <a:bodyPr/>
          <a:lstStyle>
            <a:lvl1pPr marL="0" indent="0">
              <a:buClrTx/>
              <a:buSzTx/>
              <a:buFontTx/>
              <a:buNone/>
              <a:defRPr>
                <a:solidFill>
                  <a:srgbClr val="FFFFFF"/>
                </a:solidFill>
              </a:defRPr>
            </a:lvl1pPr>
            <a:lvl2pPr marL="0" indent="457200">
              <a:buClrTx/>
              <a:buSzTx/>
              <a:buFontTx/>
              <a:buNone/>
              <a:defRPr>
                <a:solidFill>
                  <a:srgbClr val="FFFFFF"/>
                </a:solidFill>
              </a:defRPr>
            </a:lvl2pPr>
            <a:lvl3pPr marL="0" indent="914400">
              <a:buClrTx/>
              <a:buSzTx/>
              <a:buFontTx/>
              <a:buNone/>
              <a:defRPr>
                <a:solidFill>
                  <a:srgbClr val="FFFFFF"/>
                </a:solidFill>
              </a:defRPr>
            </a:lvl3pPr>
            <a:lvl4pPr marL="0" indent="1371600">
              <a:buClrTx/>
              <a:buSzTx/>
              <a:buFontTx/>
              <a:buNone/>
              <a:defRPr>
                <a:solidFill>
                  <a:srgbClr val="FFFFFF"/>
                </a:solidFill>
              </a:defRPr>
            </a:lvl4pPr>
            <a:lvl5pPr marL="0" indent="1828800">
              <a:buClrTx/>
              <a:buSzTx/>
              <a:buFontTx/>
              <a:buNone/>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4" name="Rechthoek 11"/>
          <p:cNvSpPr/>
          <p:nvPr/>
        </p:nvSpPr>
        <p:spPr>
          <a:xfrm>
            <a:off x="5773420" y="6541199"/>
            <a:ext cx="647701" cy="3168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55" name="Tijdelijke aanduiding voor tekst 16"/>
          <p:cNvSpPr>
            <a:spLocks noGrp="1"/>
          </p:cNvSpPr>
          <p:nvPr>
            <p:ph type="body" sz="quarter" idx="22" hasCustomPrompt="1"/>
          </p:nvPr>
        </p:nvSpPr>
        <p:spPr>
          <a:xfrm>
            <a:off x="633412" y="5829386"/>
            <a:ext cx="5138738" cy="389361"/>
          </a:xfrm>
          <a:prstGeom prst="rect">
            <a:avLst/>
          </a:prstGeom>
        </p:spPr>
        <p:txBody>
          <a:bodyPr anchor="b"/>
          <a:lstStyle>
            <a:lvl1pPr marL="0" indent="0">
              <a:buClrTx/>
              <a:buSzTx/>
              <a:buFontTx/>
              <a:buNone/>
              <a:defRPr sz="1600">
                <a:solidFill>
                  <a:srgbClr val="FFFFFF"/>
                </a:solidFill>
              </a:defRPr>
            </a:lvl1pPr>
          </a:lstStyle>
          <a:p>
            <a:r>
              <a:t>Naam spreker</a:t>
            </a:r>
          </a:p>
        </p:txBody>
      </p:sp>
      <p:sp>
        <p:nvSpPr>
          <p:cNvPr id="56" name="Dianummer"/>
          <p:cNvSpPr txBox="1">
            <a:spLocks noGrp="1"/>
          </p:cNvSpPr>
          <p:nvPr>
            <p:ph type="sldNum" sz="quarter" idx="2"/>
          </p:nvPr>
        </p:nvSpPr>
        <p:spPr>
          <a:prstGeom prst="rect">
            <a:avLst/>
          </a:prstGeom>
        </p:spPr>
        <p:txBody>
          <a:bodyPr/>
          <a:lstStyle>
            <a:lvl1pPr>
              <a:defRPr>
                <a:solidFill>
                  <a:srgbClr val="E0EDDB"/>
                </a:solidFill>
              </a:defRPr>
            </a:lvl1pPr>
          </a:lstStyle>
          <a:p>
            <a:fld id="{86CB4B4D-7CA3-9044-876B-883B54F8677D}" type="slidenum">
              <a:t>‹nr.›</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eldia afbeelding verticaal">
    <p:spTree>
      <p:nvGrpSpPr>
        <p:cNvPr id="1" name=""/>
        <p:cNvGrpSpPr/>
        <p:nvPr/>
      </p:nvGrpSpPr>
      <p:grpSpPr>
        <a:xfrm>
          <a:off x="0" y="0"/>
          <a:ext cx="0" cy="0"/>
          <a:chOff x="0" y="0"/>
          <a:chExt cx="0" cy="0"/>
        </a:xfrm>
      </p:grpSpPr>
      <p:pic>
        <p:nvPicPr>
          <p:cNvPr id="565"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566"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567"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568"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569" name="Tijdelijke aanduiding voor afbeelding 31"/>
          <p:cNvSpPr>
            <a:spLocks noGrp="1"/>
          </p:cNvSpPr>
          <p:nvPr>
            <p:ph type="pic" idx="21"/>
          </p:nvPr>
        </p:nvSpPr>
        <p:spPr>
          <a:xfrm>
            <a:off x="-3175" y="0"/>
            <a:ext cx="6099175" cy="6858000"/>
          </a:xfrm>
          <a:prstGeom prst="rect">
            <a:avLst/>
          </a:prstGeom>
        </p:spPr>
        <p:txBody>
          <a:bodyPr lIns="91439" rIns="91439">
            <a:noAutofit/>
          </a:bodyPr>
          <a:lstStyle/>
          <a:p>
            <a:endParaRPr/>
          </a:p>
        </p:txBody>
      </p:sp>
      <p:sp>
        <p:nvSpPr>
          <p:cNvPr id="570" name="Rechthoek 15"/>
          <p:cNvSpPr/>
          <p:nvPr/>
        </p:nvSpPr>
        <p:spPr>
          <a:xfrm>
            <a:off x="6096000" y="0"/>
            <a:ext cx="6096000" cy="6858000"/>
          </a:xfrm>
          <a:prstGeom prst="rect">
            <a:avLst/>
          </a:prstGeom>
          <a:solidFill>
            <a:srgbClr val="75D1B5"/>
          </a:solidFill>
          <a:ln w="12700">
            <a:miter lim="400000"/>
          </a:ln>
        </p:spPr>
        <p:txBody>
          <a:bodyPr lIns="45719" rIns="45719" anchor="ctr"/>
          <a:lstStyle/>
          <a:p>
            <a:pPr algn="ctr">
              <a:defRPr>
                <a:solidFill>
                  <a:srgbClr val="FFFFFF"/>
                </a:solidFill>
              </a:defRPr>
            </a:pPr>
            <a:endParaRPr/>
          </a:p>
        </p:txBody>
      </p:sp>
      <p:sp>
        <p:nvSpPr>
          <p:cNvPr id="571" name="Rechthoek 20"/>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572" name="Hoofdtekst - niveau één…"/>
          <p:cNvSpPr txBox="1">
            <a:spLocks noGrp="1"/>
          </p:cNvSpPr>
          <p:nvPr>
            <p:ph type="body" sz="quarter" idx="1" hasCustomPrompt="1"/>
          </p:nvPr>
        </p:nvSpPr>
        <p:spPr>
          <a:xfrm>
            <a:off x="6553200" y="5832052"/>
            <a:ext cx="5004000" cy="389361"/>
          </a:xfrm>
          <a:prstGeom prst="rect">
            <a:avLst/>
          </a:prstGeom>
        </p:spPr>
        <p:txBody>
          <a:bodyPr anchor="b"/>
          <a:lstStyle>
            <a:lvl1pPr marL="0" indent="0">
              <a:buClrTx/>
              <a:buSzTx/>
              <a:buFontTx/>
              <a:buNone/>
              <a:defRPr sz="1600"/>
            </a:lvl1pPr>
            <a:lvl2pPr marL="594800" indent="-281600">
              <a:buClrTx/>
              <a:buFontTx/>
              <a:defRPr sz="1600"/>
            </a:lvl2pPr>
            <a:lvl3pPr marL="911599" indent="-281600">
              <a:buClrTx/>
              <a:buFontTx/>
              <a:defRPr sz="1600"/>
            </a:lvl3pPr>
            <a:lvl4pPr marL="1224800" indent="-281600">
              <a:buClrTx/>
              <a:buFontTx/>
              <a:defRPr sz="1600"/>
            </a:lvl4pPr>
            <a:lvl5pPr marL="1541599" indent="-281599">
              <a:buClrTx/>
              <a:buFontTx/>
              <a:defRPr sz="1600"/>
            </a:lvl5pPr>
          </a:lstStyle>
          <a:p>
            <a:r>
              <a:t>Naam spreker</a:t>
            </a:r>
          </a:p>
          <a:p>
            <a:pPr lvl="1"/>
            <a:endParaRPr/>
          </a:p>
          <a:p>
            <a:pPr lvl="2"/>
            <a:endParaRPr/>
          </a:p>
          <a:p>
            <a:pPr lvl="3"/>
            <a:endParaRPr/>
          </a:p>
          <a:p>
            <a:pPr lvl="4"/>
            <a:endParaRPr/>
          </a:p>
        </p:txBody>
      </p:sp>
      <p:sp>
        <p:nvSpPr>
          <p:cNvPr id="573" name="Rechthoek 18"/>
          <p:cNvSpPr/>
          <p:nvPr/>
        </p:nvSpPr>
        <p:spPr>
          <a:xfrm>
            <a:off x="5773420" y="6541199"/>
            <a:ext cx="647701" cy="3168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574" name="Titeltekst"/>
          <p:cNvSpPr txBox="1">
            <a:spLocks noGrp="1"/>
          </p:cNvSpPr>
          <p:nvPr>
            <p:ph type="title"/>
          </p:nvPr>
        </p:nvSpPr>
        <p:spPr>
          <a:xfrm>
            <a:off x="6553200" y="1885467"/>
            <a:ext cx="5004000" cy="2336401"/>
          </a:xfrm>
          <a:prstGeom prst="rect">
            <a:avLst/>
          </a:prstGeom>
        </p:spPr>
        <p:txBody>
          <a:bodyPr lIns="89999" tIns="89999" rIns="89999" bIns="89999"/>
          <a:lstStyle>
            <a:lvl1pPr>
              <a:defRPr>
                <a:solidFill>
                  <a:srgbClr val="000000"/>
                </a:solidFill>
              </a:defRPr>
            </a:lvl1pPr>
          </a:lstStyle>
          <a:p>
            <a:r>
              <a:t>Titeltekst</a:t>
            </a:r>
          </a:p>
        </p:txBody>
      </p:sp>
      <p:pic>
        <p:nvPicPr>
          <p:cNvPr id="575" name="Afbeelding 13" descr="Afbeelding 13"/>
          <p:cNvPicPr>
            <a:picLocks noChangeAspect="1"/>
          </p:cNvPicPr>
          <p:nvPr/>
        </p:nvPicPr>
        <p:blipFill>
          <a:blip r:embed="rId3"/>
          <a:stretch>
            <a:fillRect/>
          </a:stretch>
        </p:blipFill>
        <p:spPr>
          <a:xfrm>
            <a:off x="0" y="0"/>
            <a:ext cx="12192000" cy="1783080"/>
          </a:xfrm>
          <a:prstGeom prst="rect">
            <a:avLst/>
          </a:prstGeom>
          <a:ln w="12700">
            <a:miter lim="400000"/>
          </a:ln>
        </p:spPr>
      </p:pic>
      <p:sp>
        <p:nvSpPr>
          <p:cNvPr id="576"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eldia afbeelding horizontaal">
    <p:bg>
      <p:bgPr>
        <a:solidFill>
          <a:srgbClr val="75D1B5"/>
        </a:solidFill>
        <a:effectLst/>
      </p:bgPr>
    </p:bg>
    <p:spTree>
      <p:nvGrpSpPr>
        <p:cNvPr id="1" name=""/>
        <p:cNvGrpSpPr/>
        <p:nvPr/>
      </p:nvGrpSpPr>
      <p:grpSpPr>
        <a:xfrm>
          <a:off x="0" y="0"/>
          <a:ext cx="0" cy="0"/>
          <a:chOff x="0" y="0"/>
          <a:chExt cx="0" cy="0"/>
        </a:xfrm>
      </p:grpSpPr>
      <p:sp>
        <p:nvSpPr>
          <p:cNvPr id="583" name="Titeltekst"/>
          <p:cNvSpPr txBox="1">
            <a:spLocks noGrp="1"/>
          </p:cNvSpPr>
          <p:nvPr>
            <p:ph type="title"/>
          </p:nvPr>
        </p:nvSpPr>
        <p:spPr>
          <a:xfrm>
            <a:off x="634681" y="3427412"/>
            <a:ext cx="10923908" cy="1726480"/>
          </a:xfrm>
          <a:prstGeom prst="rect">
            <a:avLst/>
          </a:prstGeom>
        </p:spPr>
        <p:txBody>
          <a:bodyPr lIns="57600" tIns="57600" rIns="57600" bIns="57600"/>
          <a:lstStyle>
            <a:lvl1pPr>
              <a:defRPr>
                <a:solidFill>
                  <a:srgbClr val="000000"/>
                </a:solidFill>
              </a:defRPr>
            </a:lvl1pPr>
          </a:lstStyle>
          <a:p>
            <a:r>
              <a:t>Titeltekst</a:t>
            </a:r>
          </a:p>
        </p:txBody>
      </p:sp>
      <p:sp>
        <p:nvSpPr>
          <p:cNvPr id="584" name="Hoofdtekst - niveau één…"/>
          <p:cNvSpPr txBox="1">
            <a:spLocks noGrp="1"/>
          </p:cNvSpPr>
          <p:nvPr>
            <p:ph type="body" sz="quarter" idx="1"/>
          </p:nvPr>
        </p:nvSpPr>
        <p:spPr>
          <a:xfrm>
            <a:off x="634681" y="5162400"/>
            <a:ext cx="10923908" cy="664320"/>
          </a:xfrm>
          <a:prstGeom prst="rect">
            <a:avLst/>
          </a:prstGeom>
        </p:spPr>
        <p:txBody>
          <a:bodyPr/>
          <a:lstStyle>
            <a:lvl1pPr marL="0" indent="0">
              <a:buClrTx/>
              <a:buSzTx/>
              <a:buFontTx/>
              <a:buNone/>
            </a:lvl1pPr>
            <a:lvl2pPr marL="0" indent="457200">
              <a:buClrTx/>
              <a:buSzTx/>
              <a:buFontTx/>
              <a:buNone/>
            </a:lvl2pPr>
            <a:lvl3pPr marL="0" indent="914400">
              <a:buClrTx/>
              <a:buSzTx/>
              <a:buFontTx/>
              <a:buNone/>
            </a:lvl3pPr>
            <a:lvl4pPr marL="0" indent="1371600">
              <a:buClrTx/>
              <a:buSzTx/>
              <a:buFontTx/>
              <a:buNone/>
            </a:lvl4pPr>
            <a:lvl5pPr marL="0" indent="1828800">
              <a:buClrTx/>
              <a:buSzTx/>
              <a:buFontTx/>
              <a:buNone/>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85" name="Rechthoek 11"/>
          <p:cNvSpPr/>
          <p:nvPr/>
        </p:nvSpPr>
        <p:spPr>
          <a:xfrm>
            <a:off x="5773420" y="6541199"/>
            <a:ext cx="647701" cy="316801"/>
          </a:xfrm>
          <a:prstGeom prst="rect">
            <a:avLst/>
          </a:prstGeom>
          <a:solidFill>
            <a:srgbClr val="154273"/>
          </a:solidFill>
          <a:ln w="12700">
            <a:miter lim="400000"/>
          </a:ln>
        </p:spPr>
        <p:txBody>
          <a:bodyPr lIns="45719" rIns="45719" anchor="ctr"/>
          <a:lstStyle/>
          <a:p>
            <a:pPr algn="ctr">
              <a:defRPr>
                <a:solidFill>
                  <a:srgbClr val="595959"/>
                </a:solidFill>
              </a:defRPr>
            </a:pPr>
            <a:endParaRPr/>
          </a:p>
        </p:txBody>
      </p:sp>
      <p:sp>
        <p:nvSpPr>
          <p:cNvPr id="586" name="Tijdelijke aanduiding voor tekst 16"/>
          <p:cNvSpPr>
            <a:spLocks noGrp="1"/>
          </p:cNvSpPr>
          <p:nvPr>
            <p:ph type="body" sz="quarter" idx="21" hasCustomPrompt="1"/>
          </p:nvPr>
        </p:nvSpPr>
        <p:spPr>
          <a:xfrm>
            <a:off x="633412" y="5829386"/>
            <a:ext cx="5138738" cy="389361"/>
          </a:xfrm>
          <a:prstGeom prst="rect">
            <a:avLst/>
          </a:prstGeom>
        </p:spPr>
        <p:txBody>
          <a:bodyPr anchor="b"/>
          <a:lstStyle>
            <a:lvl1pPr marL="0" indent="0">
              <a:buClrTx/>
              <a:buSzTx/>
              <a:buFontTx/>
              <a:buNone/>
              <a:defRPr sz="1600"/>
            </a:lvl1pPr>
          </a:lstStyle>
          <a:p>
            <a:r>
              <a:t>Naam spreker</a:t>
            </a:r>
          </a:p>
        </p:txBody>
      </p:sp>
      <p:sp>
        <p:nvSpPr>
          <p:cNvPr id="587" name="Tijdelijke aanduiding voor afbeelding 15"/>
          <p:cNvSpPr>
            <a:spLocks noGrp="1"/>
          </p:cNvSpPr>
          <p:nvPr>
            <p:ph type="pic" idx="22"/>
          </p:nvPr>
        </p:nvSpPr>
        <p:spPr>
          <a:xfrm>
            <a:off x="0" y="-1"/>
            <a:ext cx="12192000" cy="3427413"/>
          </a:xfrm>
          <a:prstGeom prst="rect">
            <a:avLst/>
          </a:prstGeom>
        </p:spPr>
        <p:txBody>
          <a:bodyPr lIns="91439" rIns="91439">
            <a:noAutofit/>
          </a:bodyPr>
          <a:lstStyle/>
          <a:p>
            <a:endParaRPr/>
          </a:p>
        </p:txBody>
      </p:sp>
      <p:pic>
        <p:nvPicPr>
          <p:cNvPr id="588" name="Afbeelding 10" descr="Afbeelding 10"/>
          <p:cNvPicPr>
            <a:picLocks noChangeAspect="1"/>
          </p:cNvPicPr>
          <p:nvPr/>
        </p:nvPicPr>
        <p:blipFill>
          <a:blip r:embed="rId2"/>
          <a:stretch>
            <a:fillRect/>
          </a:stretch>
        </p:blipFill>
        <p:spPr>
          <a:xfrm>
            <a:off x="0" y="0"/>
            <a:ext cx="12192000" cy="1783080"/>
          </a:xfrm>
          <a:prstGeom prst="rect">
            <a:avLst/>
          </a:prstGeom>
          <a:ln w="12700">
            <a:miter lim="400000"/>
          </a:ln>
        </p:spPr>
      </p:pic>
      <p:sp>
        <p:nvSpPr>
          <p:cNvPr id="589"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eldia verticaal">
    <p:spTree>
      <p:nvGrpSpPr>
        <p:cNvPr id="1" name=""/>
        <p:cNvGrpSpPr/>
        <p:nvPr/>
      </p:nvGrpSpPr>
      <p:grpSpPr>
        <a:xfrm>
          <a:off x="0" y="0"/>
          <a:ext cx="0" cy="0"/>
          <a:chOff x="0" y="0"/>
          <a:chExt cx="0" cy="0"/>
        </a:xfrm>
      </p:grpSpPr>
      <p:pic>
        <p:nvPicPr>
          <p:cNvPr id="596"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597"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598"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599"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600" name="Rechthoek 12"/>
          <p:cNvSpPr/>
          <p:nvPr/>
        </p:nvSpPr>
        <p:spPr>
          <a:xfrm>
            <a:off x="6096000" y="0"/>
            <a:ext cx="6096000" cy="6858000"/>
          </a:xfrm>
          <a:prstGeom prst="rect">
            <a:avLst/>
          </a:prstGeom>
          <a:solidFill>
            <a:srgbClr val="75D1B5"/>
          </a:solidFill>
          <a:ln w="12700">
            <a:miter lim="400000"/>
          </a:ln>
        </p:spPr>
        <p:txBody>
          <a:bodyPr lIns="45719" rIns="45719" anchor="ctr"/>
          <a:lstStyle/>
          <a:p>
            <a:pPr algn="ctr">
              <a:defRPr>
                <a:solidFill>
                  <a:srgbClr val="FFFFFF"/>
                </a:solidFill>
              </a:defRPr>
            </a:pPr>
            <a:endParaRPr/>
          </a:p>
        </p:txBody>
      </p:sp>
      <p:sp>
        <p:nvSpPr>
          <p:cNvPr id="601" name="Rechthoek 16"/>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602" name="Rechthoek 14"/>
          <p:cNvSpPr/>
          <p:nvPr/>
        </p:nvSpPr>
        <p:spPr>
          <a:xfrm>
            <a:off x="5773420" y="6541199"/>
            <a:ext cx="647701" cy="3168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603" name="Hoofdtekst - niveau één…"/>
          <p:cNvSpPr txBox="1">
            <a:spLocks noGrp="1"/>
          </p:cNvSpPr>
          <p:nvPr>
            <p:ph type="body" sz="quarter" idx="1"/>
          </p:nvPr>
        </p:nvSpPr>
        <p:spPr>
          <a:xfrm>
            <a:off x="6556175" y="3427412"/>
            <a:ext cx="5004001" cy="2404641"/>
          </a:xfrm>
          <a:prstGeom prst="rect">
            <a:avLst/>
          </a:prstGeom>
        </p:spPr>
        <p:txBody>
          <a:bodyPr lIns="46799" tIns="46799" rIns="46799" bIns="46799"/>
          <a:lstStyle>
            <a:lvl1pPr marL="0" indent="0">
              <a:buClrTx/>
              <a:buSzTx/>
              <a:buFontTx/>
              <a:buNone/>
            </a:lvl1pPr>
            <a:lvl2pPr marL="0" indent="457200">
              <a:buClrTx/>
              <a:buSzTx/>
              <a:buFontTx/>
              <a:buNone/>
            </a:lvl2pPr>
            <a:lvl3pPr marL="0" indent="914400">
              <a:buClrTx/>
              <a:buSzTx/>
              <a:buFontTx/>
              <a:buNone/>
            </a:lvl3pPr>
            <a:lvl4pPr marL="0" indent="1371600">
              <a:buClrTx/>
              <a:buSzTx/>
              <a:buFontTx/>
              <a:buNone/>
            </a:lvl4pPr>
            <a:lvl5pPr marL="0" indent="1828800">
              <a:buClrTx/>
              <a:buSzTx/>
              <a:buFontTx/>
              <a:buNone/>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04" name="Tijdelijke aanduiding voor tekst 16"/>
          <p:cNvSpPr>
            <a:spLocks noGrp="1"/>
          </p:cNvSpPr>
          <p:nvPr>
            <p:ph type="body" sz="quarter" idx="21" hasCustomPrompt="1"/>
          </p:nvPr>
        </p:nvSpPr>
        <p:spPr>
          <a:xfrm>
            <a:off x="6553200" y="5832052"/>
            <a:ext cx="5004000" cy="389361"/>
          </a:xfrm>
          <a:prstGeom prst="rect">
            <a:avLst/>
          </a:prstGeom>
        </p:spPr>
        <p:txBody>
          <a:bodyPr anchor="b"/>
          <a:lstStyle>
            <a:lvl1pPr marL="0" indent="0">
              <a:buClrTx/>
              <a:buSzTx/>
              <a:buFontTx/>
              <a:buNone/>
              <a:defRPr sz="1600"/>
            </a:lvl1pPr>
          </a:lstStyle>
          <a:p>
            <a:r>
              <a:t>Naam spreker</a:t>
            </a:r>
          </a:p>
        </p:txBody>
      </p:sp>
      <p:sp>
        <p:nvSpPr>
          <p:cNvPr id="605" name="Titeltekst"/>
          <p:cNvSpPr txBox="1">
            <a:spLocks noGrp="1"/>
          </p:cNvSpPr>
          <p:nvPr>
            <p:ph type="title"/>
          </p:nvPr>
        </p:nvSpPr>
        <p:spPr>
          <a:xfrm>
            <a:off x="6554588" y="2024063"/>
            <a:ext cx="5004001" cy="1403351"/>
          </a:xfrm>
          <a:prstGeom prst="rect">
            <a:avLst/>
          </a:prstGeom>
        </p:spPr>
        <p:txBody>
          <a:bodyPr lIns="89999" tIns="89999" rIns="89999" bIns="89999"/>
          <a:lstStyle>
            <a:lvl1pPr>
              <a:defRPr>
                <a:solidFill>
                  <a:srgbClr val="000000"/>
                </a:solidFill>
              </a:defRPr>
            </a:lvl1pPr>
          </a:lstStyle>
          <a:p>
            <a:r>
              <a:t>Titeltekst</a:t>
            </a:r>
          </a:p>
        </p:txBody>
      </p:sp>
      <p:pic>
        <p:nvPicPr>
          <p:cNvPr id="606" name="Afbeelding 13" descr="Afbeelding 13"/>
          <p:cNvPicPr>
            <a:picLocks noChangeAspect="1"/>
          </p:cNvPicPr>
          <p:nvPr/>
        </p:nvPicPr>
        <p:blipFill>
          <a:blip r:embed="rId3"/>
          <a:stretch>
            <a:fillRect/>
          </a:stretch>
        </p:blipFill>
        <p:spPr>
          <a:xfrm>
            <a:off x="0" y="0"/>
            <a:ext cx="12192000" cy="1783080"/>
          </a:xfrm>
          <a:prstGeom prst="rect">
            <a:avLst/>
          </a:prstGeom>
          <a:ln w="12700">
            <a:miter lim="400000"/>
          </a:ln>
        </p:spPr>
      </p:pic>
      <p:sp>
        <p:nvSpPr>
          <p:cNvPr id="607"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eldia horizontaal">
    <p:spTree>
      <p:nvGrpSpPr>
        <p:cNvPr id="1" name=""/>
        <p:cNvGrpSpPr/>
        <p:nvPr/>
      </p:nvGrpSpPr>
      <p:grpSpPr>
        <a:xfrm>
          <a:off x="0" y="0"/>
          <a:ext cx="0" cy="0"/>
          <a:chOff x="0" y="0"/>
          <a:chExt cx="0" cy="0"/>
        </a:xfrm>
      </p:grpSpPr>
      <p:pic>
        <p:nvPicPr>
          <p:cNvPr id="614"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615"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616"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617"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618" name="Rechthoek 5"/>
          <p:cNvSpPr/>
          <p:nvPr/>
        </p:nvSpPr>
        <p:spPr>
          <a:xfrm>
            <a:off x="0" y="-1"/>
            <a:ext cx="12192000" cy="3427413"/>
          </a:xfrm>
          <a:prstGeom prst="rect">
            <a:avLst/>
          </a:prstGeom>
          <a:solidFill>
            <a:srgbClr val="75D1B5"/>
          </a:solidFill>
          <a:ln w="12700">
            <a:miter lim="400000"/>
          </a:ln>
        </p:spPr>
        <p:txBody>
          <a:bodyPr lIns="45719" rIns="45719" anchor="ctr"/>
          <a:lstStyle/>
          <a:p>
            <a:pPr algn="ctr">
              <a:defRPr>
                <a:solidFill>
                  <a:srgbClr val="FFFFFF"/>
                </a:solidFill>
              </a:defRPr>
            </a:pPr>
            <a:endParaRPr/>
          </a:p>
        </p:txBody>
      </p:sp>
      <p:sp>
        <p:nvSpPr>
          <p:cNvPr id="619" name="Titeltekst"/>
          <p:cNvSpPr txBox="1">
            <a:spLocks noGrp="1"/>
          </p:cNvSpPr>
          <p:nvPr>
            <p:ph type="title"/>
          </p:nvPr>
        </p:nvSpPr>
        <p:spPr>
          <a:xfrm>
            <a:off x="635000" y="1879600"/>
            <a:ext cx="10923589" cy="1547813"/>
          </a:xfrm>
          <a:prstGeom prst="rect">
            <a:avLst/>
          </a:prstGeom>
        </p:spPr>
        <p:txBody>
          <a:bodyPr anchor="ctr"/>
          <a:lstStyle>
            <a:lvl1pPr>
              <a:defRPr sz="4800">
                <a:solidFill>
                  <a:srgbClr val="000000"/>
                </a:solidFill>
              </a:defRPr>
            </a:lvl1pPr>
          </a:lstStyle>
          <a:p>
            <a:r>
              <a:t>Titeltekst</a:t>
            </a:r>
          </a:p>
        </p:txBody>
      </p:sp>
      <p:sp>
        <p:nvSpPr>
          <p:cNvPr id="620" name="Hoofdtekst - niveau één…"/>
          <p:cNvSpPr txBox="1">
            <a:spLocks noGrp="1"/>
          </p:cNvSpPr>
          <p:nvPr>
            <p:ph type="body" sz="half" idx="1"/>
          </p:nvPr>
        </p:nvSpPr>
        <p:spPr>
          <a:xfrm>
            <a:off x="635000" y="3749487"/>
            <a:ext cx="10925176" cy="2077232"/>
          </a:xfrm>
          <a:prstGeom prst="rect">
            <a:avLst/>
          </a:prstGeom>
        </p:spPr>
        <p:txBody>
          <a:bodyPr lIns="46799" tIns="46799" rIns="46799" bIns="46799"/>
          <a:lstStyle>
            <a:lvl1pPr marL="0" indent="0">
              <a:buClrTx/>
              <a:buSzTx/>
              <a:buFontTx/>
              <a:buNone/>
            </a:lvl1pPr>
            <a:lvl2pPr marL="0" indent="457200">
              <a:buClrTx/>
              <a:buSzTx/>
              <a:buFontTx/>
              <a:buNone/>
            </a:lvl2pPr>
            <a:lvl3pPr marL="0" indent="914400">
              <a:buClrTx/>
              <a:buSzTx/>
              <a:buFontTx/>
              <a:buNone/>
            </a:lvl3pPr>
            <a:lvl4pPr marL="0" indent="1371600">
              <a:buClrTx/>
              <a:buSzTx/>
              <a:buFontTx/>
              <a:buNone/>
            </a:lvl4pPr>
            <a:lvl5pPr marL="0" indent="1828800">
              <a:buClrTx/>
              <a:buSzTx/>
              <a:buFontTx/>
              <a:buNone/>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21" name="Tijdelijke aanduiding voor tekst 16"/>
          <p:cNvSpPr>
            <a:spLocks noGrp="1"/>
          </p:cNvSpPr>
          <p:nvPr>
            <p:ph type="body" sz="quarter" idx="21" hasCustomPrompt="1"/>
          </p:nvPr>
        </p:nvSpPr>
        <p:spPr>
          <a:xfrm>
            <a:off x="633412" y="5829386"/>
            <a:ext cx="5005388" cy="389361"/>
          </a:xfrm>
          <a:prstGeom prst="rect">
            <a:avLst/>
          </a:prstGeom>
        </p:spPr>
        <p:txBody>
          <a:bodyPr anchor="b"/>
          <a:lstStyle>
            <a:lvl1pPr marL="0" indent="0">
              <a:buClrTx/>
              <a:buSzTx/>
              <a:buFontTx/>
              <a:buNone/>
              <a:defRPr sz="1600"/>
            </a:lvl1pPr>
          </a:lstStyle>
          <a:p>
            <a:r>
              <a:t>Naam spreker</a:t>
            </a:r>
          </a:p>
        </p:txBody>
      </p:sp>
      <p:sp>
        <p:nvSpPr>
          <p:cNvPr id="622" name="Rechthoek 11"/>
          <p:cNvSpPr/>
          <p:nvPr/>
        </p:nvSpPr>
        <p:spPr>
          <a:xfrm>
            <a:off x="5773420" y="6541199"/>
            <a:ext cx="647701" cy="3168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pic>
        <p:nvPicPr>
          <p:cNvPr id="623" name="Afbeelding 12" descr="Afbeelding 12"/>
          <p:cNvPicPr>
            <a:picLocks noChangeAspect="1"/>
          </p:cNvPicPr>
          <p:nvPr/>
        </p:nvPicPr>
        <p:blipFill>
          <a:blip r:embed="rId3"/>
          <a:stretch>
            <a:fillRect/>
          </a:stretch>
        </p:blipFill>
        <p:spPr>
          <a:xfrm>
            <a:off x="0" y="0"/>
            <a:ext cx="12192000" cy="1783080"/>
          </a:xfrm>
          <a:prstGeom prst="rect">
            <a:avLst/>
          </a:prstGeom>
          <a:ln w="12700">
            <a:miter lim="400000"/>
          </a:ln>
        </p:spPr>
      </p:pic>
      <p:sp>
        <p:nvSpPr>
          <p:cNvPr id="624"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Inhoudsopgave">
    <p:spTree>
      <p:nvGrpSpPr>
        <p:cNvPr id="1" name=""/>
        <p:cNvGrpSpPr/>
        <p:nvPr/>
      </p:nvGrpSpPr>
      <p:grpSpPr>
        <a:xfrm>
          <a:off x="0" y="0"/>
          <a:ext cx="0" cy="0"/>
          <a:chOff x="0" y="0"/>
          <a:chExt cx="0" cy="0"/>
        </a:xfrm>
      </p:grpSpPr>
      <p:pic>
        <p:nvPicPr>
          <p:cNvPr id="631"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632"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633"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634"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635" name="Rechthoek 6"/>
          <p:cNvSpPr/>
          <p:nvPr/>
        </p:nvSpPr>
        <p:spPr>
          <a:xfrm>
            <a:off x="0" y="0"/>
            <a:ext cx="6096000" cy="6858000"/>
          </a:xfrm>
          <a:prstGeom prst="rect">
            <a:avLst/>
          </a:prstGeom>
          <a:solidFill>
            <a:srgbClr val="75D1B5"/>
          </a:solidFill>
          <a:ln w="12700">
            <a:miter lim="400000"/>
          </a:ln>
        </p:spPr>
        <p:txBody>
          <a:bodyPr lIns="45719" rIns="45719" anchor="ctr"/>
          <a:lstStyle/>
          <a:p>
            <a:pPr algn="ctr">
              <a:defRPr>
                <a:solidFill>
                  <a:srgbClr val="FFFFFF"/>
                </a:solidFill>
              </a:defRPr>
            </a:pPr>
            <a:endParaRPr/>
          </a:p>
        </p:txBody>
      </p:sp>
      <p:sp>
        <p:nvSpPr>
          <p:cNvPr id="636" name="Titeltekst"/>
          <p:cNvSpPr txBox="1">
            <a:spLocks noGrp="1"/>
          </p:cNvSpPr>
          <p:nvPr>
            <p:ph type="title"/>
          </p:nvPr>
        </p:nvSpPr>
        <p:spPr>
          <a:xfrm>
            <a:off x="634998" y="2636838"/>
            <a:ext cx="5003803" cy="1584326"/>
          </a:xfrm>
          <a:prstGeom prst="rect">
            <a:avLst/>
          </a:prstGeom>
        </p:spPr>
        <p:txBody>
          <a:bodyPr anchor="ctr"/>
          <a:lstStyle>
            <a:lvl1pPr algn="r">
              <a:defRPr>
                <a:solidFill>
                  <a:srgbClr val="000000"/>
                </a:solidFill>
              </a:defRPr>
            </a:lvl1pPr>
          </a:lstStyle>
          <a:p>
            <a:r>
              <a:t>Titeltekst</a:t>
            </a:r>
          </a:p>
        </p:txBody>
      </p:sp>
      <p:sp>
        <p:nvSpPr>
          <p:cNvPr id="637" name="Hoofdtekst - niveau één…"/>
          <p:cNvSpPr txBox="1">
            <a:spLocks noGrp="1"/>
          </p:cNvSpPr>
          <p:nvPr>
            <p:ph type="body" sz="quarter" idx="1"/>
          </p:nvPr>
        </p:nvSpPr>
        <p:spPr>
          <a:xfrm>
            <a:off x="7791732" y="916926"/>
            <a:ext cx="3766857" cy="817563"/>
          </a:xfrm>
          <a:prstGeom prst="rect">
            <a:avLst/>
          </a:prstGeom>
        </p:spPr>
        <p:txBody>
          <a:bodyPr anchor="b"/>
          <a:lstStyle>
            <a:lvl1pPr marL="0" indent="0">
              <a:buClrTx/>
              <a:buSzTx/>
              <a:buFontTx/>
              <a:buNone/>
              <a:defRPr sz="1800"/>
            </a:lvl1pPr>
            <a:lvl2pPr marL="0" indent="313199">
              <a:buClrTx/>
              <a:buSzTx/>
              <a:buFontTx/>
              <a:buNone/>
              <a:defRPr sz="1800"/>
            </a:lvl2pPr>
            <a:lvl3pPr marL="0" indent="630000">
              <a:buClrTx/>
              <a:buSzTx/>
              <a:buFontTx/>
              <a:buNone/>
              <a:defRPr sz="1800"/>
            </a:lvl3pPr>
            <a:lvl4pPr marL="0" indent="943199">
              <a:buClrTx/>
              <a:buSzTx/>
              <a:buFontTx/>
              <a:buNone/>
              <a:defRPr sz="1800"/>
            </a:lvl4pPr>
            <a:lvl5pPr marL="0" indent="1260000">
              <a:buClrTx/>
              <a:buSzTx/>
              <a:buFontTx/>
              <a:buNone/>
              <a:defRPr sz="18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38" name="Tijdelijke aanduiding voor tekst 4"/>
          <p:cNvSpPr>
            <a:spLocks noGrp="1"/>
          </p:cNvSpPr>
          <p:nvPr>
            <p:ph type="body" sz="quarter" idx="21"/>
          </p:nvPr>
        </p:nvSpPr>
        <p:spPr>
          <a:xfrm>
            <a:off x="7791732" y="2061910"/>
            <a:ext cx="3766857" cy="817563"/>
          </a:xfrm>
          <a:prstGeom prst="rect">
            <a:avLst/>
          </a:prstGeom>
        </p:spPr>
        <p:txBody>
          <a:bodyPr anchor="b"/>
          <a:lstStyle/>
          <a:p>
            <a:pPr marL="0" indent="0">
              <a:buClrTx/>
              <a:buSzTx/>
              <a:buFontTx/>
              <a:buNone/>
              <a:defRPr sz="1800"/>
            </a:pPr>
            <a:endParaRPr/>
          </a:p>
        </p:txBody>
      </p:sp>
      <p:sp>
        <p:nvSpPr>
          <p:cNvPr id="639" name="Tijdelijke aanduiding voor tekst 4"/>
          <p:cNvSpPr>
            <a:spLocks noGrp="1"/>
          </p:cNvSpPr>
          <p:nvPr>
            <p:ph type="body" sz="quarter" idx="22"/>
          </p:nvPr>
        </p:nvSpPr>
        <p:spPr>
          <a:xfrm>
            <a:off x="7791732" y="3211199"/>
            <a:ext cx="3766857" cy="817563"/>
          </a:xfrm>
          <a:prstGeom prst="rect">
            <a:avLst/>
          </a:prstGeom>
        </p:spPr>
        <p:txBody>
          <a:bodyPr anchor="b"/>
          <a:lstStyle/>
          <a:p>
            <a:pPr marL="0" indent="0">
              <a:buClrTx/>
              <a:buSzTx/>
              <a:buFontTx/>
              <a:buNone/>
              <a:defRPr sz="1800"/>
            </a:pPr>
            <a:endParaRPr/>
          </a:p>
        </p:txBody>
      </p:sp>
      <p:sp>
        <p:nvSpPr>
          <p:cNvPr id="640" name="Tijdelijke aanduiding voor tekst 4"/>
          <p:cNvSpPr>
            <a:spLocks noGrp="1"/>
          </p:cNvSpPr>
          <p:nvPr>
            <p:ph type="body" sz="quarter" idx="23"/>
          </p:nvPr>
        </p:nvSpPr>
        <p:spPr>
          <a:xfrm>
            <a:off x="7791732" y="4352399"/>
            <a:ext cx="3766857" cy="817563"/>
          </a:xfrm>
          <a:prstGeom prst="rect">
            <a:avLst/>
          </a:prstGeom>
        </p:spPr>
        <p:txBody>
          <a:bodyPr anchor="b"/>
          <a:lstStyle/>
          <a:p>
            <a:pPr marL="0" indent="0">
              <a:buClrTx/>
              <a:buSzTx/>
              <a:buFontTx/>
              <a:buNone/>
              <a:defRPr sz="1800"/>
            </a:pPr>
            <a:endParaRPr/>
          </a:p>
        </p:txBody>
      </p:sp>
      <p:sp>
        <p:nvSpPr>
          <p:cNvPr id="641" name="Tijdelijke aanduiding voor tekst 4"/>
          <p:cNvSpPr>
            <a:spLocks noGrp="1"/>
          </p:cNvSpPr>
          <p:nvPr>
            <p:ph type="body" sz="quarter" idx="24"/>
          </p:nvPr>
        </p:nvSpPr>
        <p:spPr>
          <a:xfrm>
            <a:off x="7791732" y="5497200"/>
            <a:ext cx="3766857" cy="817563"/>
          </a:xfrm>
          <a:prstGeom prst="rect">
            <a:avLst/>
          </a:prstGeom>
        </p:spPr>
        <p:txBody>
          <a:bodyPr anchor="b"/>
          <a:lstStyle/>
          <a:p>
            <a:pPr marL="0" indent="0">
              <a:buClrTx/>
              <a:buSzTx/>
              <a:buFontTx/>
              <a:buNone/>
              <a:defRPr sz="1800"/>
            </a:pPr>
            <a:endParaRPr/>
          </a:p>
        </p:txBody>
      </p:sp>
      <p:pic>
        <p:nvPicPr>
          <p:cNvPr id="642" name="Afbeelding 18" descr="Afbeelding 18"/>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643" name="Rechthoek 20"/>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644" name="Tijdelijke aanduiding voor tekst 2"/>
          <p:cNvSpPr>
            <a:spLocks noGrp="1"/>
          </p:cNvSpPr>
          <p:nvPr>
            <p:ph type="body" sz="quarter" idx="25" hasCustomPrompt="1"/>
          </p:nvPr>
        </p:nvSpPr>
        <p:spPr>
          <a:xfrm>
            <a:off x="6418726" y="998444"/>
            <a:ext cx="1373006" cy="817564"/>
          </a:xfrm>
          <a:prstGeom prst="rect">
            <a:avLst/>
          </a:prstGeom>
        </p:spPr>
        <p:txBody>
          <a:bodyPr anchor="b"/>
          <a:lstStyle>
            <a:lvl1pPr marL="0" indent="0" algn="r" defTabSz="896111">
              <a:spcBef>
                <a:spcPts val="1100"/>
              </a:spcBef>
              <a:buClrTx/>
              <a:buSzTx/>
              <a:buFontTx/>
              <a:buNone/>
              <a:defRPr sz="4704">
                <a:solidFill>
                  <a:srgbClr val="38870D"/>
                </a:solidFill>
              </a:defRPr>
            </a:lvl1pPr>
          </a:lstStyle>
          <a:p>
            <a:r>
              <a:t>#</a:t>
            </a:r>
          </a:p>
        </p:txBody>
      </p:sp>
      <p:sp>
        <p:nvSpPr>
          <p:cNvPr id="645" name="Tijdelijke aanduiding voor tekst 2"/>
          <p:cNvSpPr>
            <a:spLocks noGrp="1"/>
          </p:cNvSpPr>
          <p:nvPr>
            <p:ph type="body" sz="quarter" idx="26" hasCustomPrompt="1"/>
          </p:nvPr>
        </p:nvSpPr>
        <p:spPr>
          <a:xfrm>
            <a:off x="6418726" y="2143673"/>
            <a:ext cx="1373006" cy="817564"/>
          </a:xfrm>
          <a:prstGeom prst="rect">
            <a:avLst/>
          </a:prstGeom>
        </p:spPr>
        <p:txBody>
          <a:bodyPr anchor="b"/>
          <a:lstStyle>
            <a:lvl1pPr marL="0" indent="0" algn="r" defTabSz="896111">
              <a:spcBef>
                <a:spcPts val="1100"/>
              </a:spcBef>
              <a:buClrTx/>
              <a:buSzTx/>
              <a:buFontTx/>
              <a:buNone/>
              <a:defRPr sz="4704">
                <a:solidFill>
                  <a:srgbClr val="38870D"/>
                </a:solidFill>
              </a:defRPr>
            </a:lvl1pPr>
          </a:lstStyle>
          <a:p>
            <a:r>
              <a:t>#</a:t>
            </a:r>
          </a:p>
        </p:txBody>
      </p:sp>
      <p:sp>
        <p:nvSpPr>
          <p:cNvPr id="646" name="Tijdelijke aanduiding voor tekst 2"/>
          <p:cNvSpPr>
            <a:spLocks noGrp="1"/>
          </p:cNvSpPr>
          <p:nvPr>
            <p:ph type="body" sz="quarter" idx="27" hasCustomPrompt="1"/>
          </p:nvPr>
        </p:nvSpPr>
        <p:spPr>
          <a:xfrm>
            <a:off x="6418726" y="3288903"/>
            <a:ext cx="1373006" cy="817564"/>
          </a:xfrm>
          <a:prstGeom prst="rect">
            <a:avLst/>
          </a:prstGeom>
        </p:spPr>
        <p:txBody>
          <a:bodyPr anchor="b"/>
          <a:lstStyle>
            <a:lvl1pPr marL="0" indent="0" algn="r" defTabSz="896111">
              <a:spcBef>
                <a:spcPts val="1100"/>
              </a:spcBef>
              <a:buClrTx/>
              <a:buSzTx/>
              <a:buFontTx/>
              <a:buNone/>
              <a:defRPr sz="4704">
                <a:solidFill>
                  <a:srgbClr val="38870D"/>
                </a:solidFill>
              </a:defRPr>
            </a:lvl1pPr>
          </a:lstStyle>
          <a:p>
            <a:r>
              <a:t>#</a:t>
            </a:r>
          </a:p>
        </p:txBody>
      </p:sp>
      <p:sp>
        <p:nvSpPr>
          <p:cNvPr id="647" name="Tijdelijke aanduiding voor tekst 2"/>
          <p:cNvSpPr>
            <a:spLocks noGrp="1"/>
          </p:cNvSpPr>
          <p:nvPr>
            <p:ph type="body" sz="quarter" idx="28" hasCustomPrompt="1"/>
          </p:nvPr>
        </p:nvSpPr>
        <p:spPr>
          <a:xfrm>
            <a:off x="6418726" y="4434132"/>
            <a:ext cx="1373006" cy="817564"/>
          </a:xfrm>
          <a:prstGeom prst="rect">
            <a:avLst/>
          </a:prstGeom>
        </p:spPr>
        <p:txBody>
          <a:bodyPr anchor="b"/>
          <a:lstStyle>
            <a:lvl1pPr marL="0" indent="0" algn="r" defTabSz="896111">
              <a:spcBef>
                <a:spcPts val="1100"/>
              </a:spcBef>
              <a:buClrTx/>
              <a:buSzTx/>
              <a:buFontTx/>
              <a:buNone/>
              <a:defRPr sz="4704">
                <a:solidFill>
                  <a:srgbClr val="38870D"/>
                </a:solidFill>
              </a:defRPr>
            </a:lvl1pPr>
          </a:lstStyle>
          <a:p>
            <a:r>
              <a:t>#</a:t>
            </a:r>
          </a:p>
        </p:txBody>
      </p:sp>
      <p:sp>
        <p:nvSpPr>
          <p:cNvPr id="648" name="Tijdelijke aanduiding voor tekst 2"/>
          <p:cNvSpPr>
            <a:spLocks noGrp="1"/>
          </p:cNvSpPr>
          <p:nvPr>
            <p:ph type="body" sz="quarter" idx="29" hasCustomPrompt="1"/>
          </p:nvPr>
        </p:nvSpPr>
        <p:spPr>
          <a:xfrm>
            <a:off x="6418726" y="5579360"/>
            <a:ext cx="1373006" cy="817564"/>
          </a:xfrm>
          <a:prstGeom prst="rect">
            <a:avLst/>
          </a:prstGeom>
        </p:spPr>
        <p:txBody>
          <a:bodyPr anchor="b"/>
          <a:lstStyle>
            <a:lvl1pPr marL="0" indent="0" algn="r" defTabSz="896111">
              <a:spcBef>
                <a:spcPts val="1100"/>
              </a:spcBef>
              <a:buClrTx/>
              <a:buSzTx/>
              <a:buFontTx/>
              <a:buNone/>
              <a:defRPr sz="4704">
                <a:solidFill>
                  <a:srgbClr val="38870D"/>
                </a:solidFill>
              </a:defRPr>
            </a:lvl1pPr>
          </a:lstStyle>
          <a:p>
            <a:r>
              <a:t>#</a:t>
            </a:r>
          </a:p>
        </p:txBody>
      </p:sp>
      <p:sp>
        <p:nvSpPr>
          <p:cNvPr id="649"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Inhoudsopgave met afbeelding">
    <p:spTree>
      <p:nvGrpSpPr>
        <p:cNvPr id="1" name=""/>
        <p:cNvGrpSpPr/>
        <p:nvPr/>
      </p:nvGrpSpPr>
      <p:grpSpPr>
        <a:xfrm>
          <a:off x="0" y="0"/>
          <a:ext cx="0" cy="0"/>
          <a:chOff x="0" y="0"/>
          <a:chExt cx="0" cy="0"/>
        </a:xfrm>
      </p:grpSpPr>
      <p:pic>
        <p:nvPicPr>
          <p:cNvPr id="656"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657"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658"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659"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660" name="Rechthoek 4"/>
          <p:cNvSpPr/>
          <p:nvPr/>
        </p:nvSpPr>
        <p:spPr>
          <a:xfrm>
            <a:off x="6096000" y="0"/>
            <a:ext cx="6096000" cy="6858000"/>
          </a:xfrm>
          <a:prstGeom prst="rect">
            <a:avLst/>
          </a:prstGeom>
          <a:solidFill>
            <a:srgbClr val="75D1B5"/>
          </a:solidFill>
          <a:ln w="12700">
            <a:miter lim="400000"/>
          </a:ln>
        </p:spPr>
        <p:txBody>
          <a:bodyPr lIns="45719" rIns="45719" anchor="ctr"/>
          <a:lstStyle/>
          <a:p>
            <a:pPr algn="ctr">
              <a:defRPr>
                <a:solidFill>
                  <a:srgbClr val="FFFFFF"/>
                </a:solidFill>
              </a:defRPr>
            </a:pPr>
            <a:endParaRPr/>
          </a:p>
        </p:txBody>
      </p:sp>
      <p:sp>
        <p:nvSpPr>
          <p:cNvPr id="661" name="Hoofdtekst - niveau één…"/>
          <p:cNvSpPr txBox="1">
            <a:spLocks noGrp="1"/>
          </p:cNvSpPr>
          <p:nvPr>
            <p:ph type="body" sz="half" idx="1"/>
          </p:nvPr>
        </p:nvSpPr>
        <p:spPr>
          <a:xfrm>
            <a:off x="6553200" y="2289599"/>
            <a:ext cx="5004000" cy="3931815"/>
          </a:xfrm>
          <a:prstGeom prst="rect">
            <a:avLst/>
          </a:prstGeom>
        </p:spPr>
        <p:txBody>
          <a:bodyPr/>
          <a:lstStyle>
            <a:lvl1pPr marL="457200" indent="-457200">
              <a:buClr>
                <a:srgbClr val="000000"/>
              </a:buClr>
              <a:buFontTx/>
              <a:buAutoNum type="arabicPeriod"/>
            </a:lvl1pPr>
            <a:lvl2pPr marL="727199" indent="-259199">
              <a:buClr>
                <a:srgbClr val="000000"/>
              </a:buClr>
              <a:buFontTx/>
            </a:lvl2pPr>
            <a:lvl3pPr>
              <a:buClr>
                <a:srgbClr val="000000"/>
              </a:buClr>
              <a:buFontTx/>
            </a:lvl3pPr>
            <a:lvl4pPr>
              <a:buClr>
                <a:srgbClr val="000000"/>
              </a:buClr>
              <a:buFontTx/>
            </a:lvl4pPr>
            <a:lvl5pPr>
              <a:buClr>
                <a:srgbClr val="000000"/>
              </a:buClr>
              <a:buFontTx/>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662" name="Afbeelding 12" descr="Afbeelding 12"/>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663" name="Rechthoek 15"/>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664" name="Titeltekst"/>
          <p:cNvSpPr txBox="1">
            <a:spLocks noGrp="1"/>
          </p:cNvSpPr>
          <p:nvPr>
            <p:ph type="title"/>
          </p:nvPr>
        </p:nvSpPr>
        <p:spPr>
          <a:xfrm>
            <a:off x="6553200" y="1051199"/>
            <a:ext cx="5004000" cy="948048"/>
          </a:xfrm>
          <a:prstGeom prst="rect">
            <a:avLst/>
          </a:prstGeom>
        </p:spPr>
        <p:txBody>
          <a:bodyPr/>
          <a:lstStyle>
            <a:lvl1pPr>
              <a:defRPr>
                <a:solidFill>
                  <a:srgbClr val="000000"/>
                </a:solidFill>
              </a:defRPr>
            </a:lvl1pPr>
          </a:lstStyle>
          <a:p>
            <a:r>
              <a:t>Titeltekst</a:t>
            </a:r>
          </a:p>
        </p:txBody>
      </p:sp>
      <p:sp>
        <p:nvSpPr>
          <p:cNvPr id="665" name="Tijdelijke aanduiding voor afbeelding 21"/>
          <p:cNvSpPr>
            <a:spLocks noGrp="1"/>
          </p:cNvSpPr>
          <p:nvPr>
            <p:ph type="pic" idx="21"/>
          </p:nvPr>
        </p:nvSpPr>
        <p:spPr>
          <a:xfrm>
            <a:off x="-1" y="0"/>
            <a:ext cx="6098244" cy="6858000"/>
          </a:xfrm>
          <a:prstGeom prst="rect">
            <a:avLst/>
          </a:prstGeom>
        </p:spPr>
        <p:txBody>
          <a:bodyPr lIns="91439" rIns="91439">
            <a:noAutofit/>
          </a:bodyPr>
          <a:lstStyle/>
          <a:p>
            <a:endParaRPr/>
          </a:p>
        </p:txBody>
      </p:sp>
      <p:sp>
        <p:nvSpPr>
          <p:cNvPr id="666"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Sectiekop">
    <p:spTree>
      <p:nvGrpSpPr>
        <p:cNvPr id="1" name=""/>
        <p:cNvGrpSpPr/>
        <p:nvPr/>
      </p:nvGrpSpPr>
      <p:grpSpPr>
        <a:xfrm>
          <a:off x="0" y="0"/>
          <a:ext cx="0" cy="0"/>
          <a:chOff x="0" y="0"/>
          <a:chExt cx="0" cy="0"/>
        </a:xfrm>
      </p:grpSpPr>
      <p:pic>
        <p:nvPicPr>
          <p:cNvPr id="673"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674"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675"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676"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677" name="Rechthoek 6"/>
          <p:cNvSpPr/>
          <p:nvPr/>
        </p:nvSpPr>
        <p:spPr>
          <a:xfrm>
            <a:off x="0" y="0"/>
            <a:ext cx="6096000" cy="6858000"/>
          </a:xfrm>
          <a:prstGeom prst="rect">
            <a:avLst/>
          </a:prstGeom>
          <a:solidFill>
            <a:srgbClr val="75D1B5"/>
          </a:solidFill>
          <a:ln w="12700">
            <a:miter lim="400000"/>
          </a:ln>
        </p:spPr>
        <p:txBody>
          <a:bodyPr lIns="45719" rIns="45719" anchor="ctr"/>
          <a:lstStyle/>
          <a:p>
            <a:pPr algn="ctr">
              <a:defRPr>
                <a:solidFill>
                  <a:srgbClr val="FFFFFF"/>
                </a:solidFill>
              </a:defRPr>
            </a:pPr>
            <a:endParaRPr/>
          </a:p>
        </p:txBody>
      </p:sp>
      <p:sp>
        <p:nvSpPr>
          <p:cNvPr id="678" name="Titeltekst"/>
          <p:cNvSpPr txBox="1">
            <a:spLocks noGrp="1"/>
          </p:cNvSpPr>
          <p:nvPr>
            <p:ph type="title"/>
          </p:nvPr>
        </p:nvSpPr>
        <p:spPr>
          <a:xfrm>
            <a:off x="634998" y="2636836"/>
            <a:ext cx="5003803" cy="1584326"/>
          </a:xfrm>
          <a:prstGeom prst="rect">
            <a:avLst/>
          </a:prstGeom>
        </p:spPr>
        <p:txBody>
          <a:bodyPr/>
          <a:lstStyle>
            <a:lvl1pPr algn="r">
              <a:defRPr>
                <a:solidFill>
                  <a:srgbClr val="000000"/>
                </a:solidFill>
              </a:defRPr>
            </a:lvl1pPr>
          </a:lstStyle>
          <a:p>
            <a:r>
              <a:t>Titeltekst</a:t>
            </a:r>
          </a:p>
        </p:txBody>
      </p:sp>
      <p:sp>
        <p:nvSpPr>
          <p:cNvPr id="679" name="Hoofdtekst - niveau één…"/>
          <p:cNvSpPr txBox="1">
            <a:spLocks noGrp="1"/>
          </p:cNvSpPr>
          <p:nvPr>
            <p:ph type="body" sz="quarter" idx="1"/>
          </p:nvPr>
        </p:nvSpPr>
        <p:spPr>
          <a:xfrm>
            <a:off x="634998" y="4221162"/>
            <a:ext cx="5003803" cy="2000252"/>
          </a:xfrm>
          <a:prstGeom prst="rect">
            <a:avLst/>
          </a:prstGeom>
        </p:spPr>
        <p:txBody>
          <a:bodyPr/>
          <a:lstStyle>
            <a:lvl1pPr marL="0" indent="0" algn="r">
              <a:buClrTx/>
              <a:buSzTx/>
              <a:buFontTx/>
              <a:buNone/>
            </a:lvl1pPr>
            <a:lvl2pPr marL="0" indent="457200" algn="r">
              <a:buClrTx/>
              <a:buSzTx/>
              <a:buFontTx/>
              <a:buNone/>
            </a:lvl2pPr>
            <a:lvl3pPr marL="0" indent="914400" algn="r">
              <a:buClrTx/>
              <a:buSzTx/>
              <a:buFontTx/>
              <a:buNone/>
            </a:lvl3pPr>
            <a:lvl4pPr marL="0" indent="1371600" algn="r">
              <a:buClrTx/>
              <a:buSzTx/>
              <a:buFontTx/>
              <a:buNone/>
            </a:lvl4pPr>
            <a:lvl5pPr marL="0" indent="1828800" algn="r">
              <a:buClrTx/>
              <a:buSzTx/>
              <a:buFontTx/>
              <a:buNone/>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80" name="Tijdelijke aanduiding voor tekst 8"/>
          <p:cNvSpPr>
            <a:spLocks noGrp="1"/>
          </p:cNvSpPr>
          <p:nvPr>
            <p:ph type="body" sz="quarter" idx="21" hasCustomPrompt="1"/>
          </p:nvPr>
        </p:nvSpPr>
        <p:spPr>
          <a:xfrm>
            <a:off x="634998" y="1171575"/>
            <a:ext cx="5003803" cy="1463675"/>
          </a:xfrm>
          <a:prstGeom prst="rect">
            <a:avLst/>
          </a:prstGeom>
        </p:spPr>
        <p:txBody>
          <a:bodyPr lIns="0" tIns="0" rIns="0" bIns="0" anchor="b"/>
          <a:lstStyle>
            <a:lvl1pPr marL="0" indent="0" algn="r" defTabSz="896111">
              <a:spcBef>
                <a:spcPts val="1100"/>
              </a:spcBef>
              <a:buClrTx/>
              <a:buSzTx/>
              <a:buFontTx/>
              <a:buNone/>
              <a:defRPr sz="9408" b="1"/>
            </a:lvl1pPr>
          </a:lstStyle>
          <a:p>
            <a:r>
              <a:t>#</a:t>
            </a:r>
          </a:p>
        </p:txBody>
      </p:sp>
      <p:pic>
        <p:nvPicPr>
          <p:cNvPr id="681" name="Afbeelding 7" descr="Afbeelding 7"/>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682" name="Rechthoek 10"/>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683"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wee objecten">
    <p:spTree>
      <p:nvGrpSpPr>
        <p:cNvPr id="1" name=""/>
        <p:cNvGrpSpPr/>
        <p:nvPr/>
      </p:nvGrpSpPr>
      <p:grpSpPr>
        <a:xfrm>
          <a:off x="0" y="0"/>
          <a:ext cx="0" cy="0"/>
          <a:chOff x="0" y="0"/>
          <a:chExt cx="0" cy="0"/>
        </a:xfrm>
      </p:grpSpPr>
      <p:pic>
        <p:nvPicPr>
          <p:cNvPr id="690"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691"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692"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693"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694" name="Hoofdtekst - niveau één…"/>
          <p:cNvSpPr txBox="1">
            <a:spLocks noGrp="1"/>
          </p:cNvSpPr>
          <p:nvPr>
            <p:ph type="body" sz="half" idx="1"/>
          </p:nvPr>
        </p:nvSpPr>
        <p:spPr>
          <a:xfrm>
            <a:off x="635000" y="2276475"/>
            <a:ext cx="5226050" cy="3944938"/>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95" name="Titeltekst"/>
          <p:cNvSpPr txBox="1">
            <a:spLocks noGrp="1"/>
          </p:cNvSpPr>
          <p:nvPr>
            <p:ph type="title"/>
          </p:nvPr>
        </p:nvSpPr>
        <p:spPr>
          <a:prstGeom prst="rect">
            <a:avLst/>
          </a:prstGeom>
        </p:spPr>
        <p:txBody>
          <a:bodyPr/>
          <a:lstStyle>
            <a:lvl1pPr>
              <a:defRPr>
                <a:solidFill>
                  <a:srgbClr val="38870D"/>
                </a:solidFill>
              </a:defRPr>
            </a:lvl1pPr>
          </a:lstStyle>
          <a:p>
            <a:r>
              <a:t>Titeltekst</a:t>
            </a:r>
          </a:p>
        </p:txBody>
      </p:sp>
      <p:sp>
        <p:nvSpPr>
          <p:cNvPr id="696"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Vergelijking">
    <p:spTree>
      <p:nvGrpSpPr>
        <p:cNvPr id="1" name=""/>
        <p:cNvGrpSpPr/>
        <p:nvPr/>
      </p:nvGrpSpPr>
      <p:grpSpPr>
        <a:xfrm>
          <a:off x="0" y="0"/>
          <a:ext cx="0" cy="0"/>
          <a:chOff x="0" y="0"/>
          <a:chExt cx="0" cy="0"/>
        </a:xfrm>
      </p:grpSpPr>
      <p:pic>
        <p:nvPicPr>
          <p:cNvPr id="703"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704"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705"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706"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707" name="Hoofdtekst - niveau één…"/>
          <p:cNvSpPr txBox="1">
            <a:spLocks noGrp="1"/>
          </p:cNvSpPr>
          <p:nvPr>
            <p:ph type="body" sz="quarter" idx="1"/>
          </p:nvPr>
        </p:nvSpPr>
        <p:spPr>
          <a:xfrm>
            <a:off x="635001" y="2306036"/>
            <a:ext cx="5004001" cy="648001"/>
          </a:xfrm>
          <a:prstGeom prst="rect">
            <a:avLst/>
          </a:prstGeom>
        </p:spPr>
        <p:txBody>
          <a:bodyPr lIns="72000" tIns="72000" rIns="72000" bIns="72000" anchor="b"/>
          <a:lstStyle>
            <a:lvl1pPr marL="0" indent="0">
              <a:buClrTx/>
              <a:buSzTx/>
              <a:buFontTx/>
              <a:buNone/>
              <a:defRPr sz="1800" b="1" cap="all">
                <a:solidFill>
                  <a:srgbClr val="38870D"/>
                </a:solidFill>
              </a:defRPr>
            </a:lvl1pPr>
            <a:lvl2pPr marL="0" indent="457200">
              <a:buClrTx/>
              <a:buSzTx/>
              <a:buFontTx/>
              <a:buNone/>
              <a:defRPr sz="1800" b="1" cap="all">
                <a:solidFill>
                  <a:srgbClr val="38870D"/>
                </a:solidFill>
              </a:defRPr>
            </a:lvl2pPr>
            <a:lvl3pPr marL="0" indent="914400">
              <a:buClrTx/>
              <a:buSzTx/>
              <a:buFontTx/>
              <a:buNone/>
              <a:defRPr sz="1800" b="1" cap="all">
                <a:solidFill>
                  <a:srgbClr val="38870D"/>
                </a:solidFill>
              </a:defRPr>
            </a:lvl3pPr>
            <a:lvl4pPr marL="0" indent="1371600">
              <a:buClrTx/>
              <a:buSzTx/>
              <a:buFontTx/>
              <a:buNone/>
              <a:defRPr sz="1800" b="1" cap="all">
                <a:solidFill>
                  <a:srgbClr val="38870D"/>
                </a:solidFill>
              </a:defRPr>
            </a:lvl4pPr>
            <a:lvl5pPr marL="0" indent="1828800">
              <a:buClrTx/>
              <a:buSzTx/>
              <a:buFontTx/>
              <a:buNone/>
              <a:defRPr sz="1800" b="1" cap="all">
                <a:solidFill>
                  <a:srgbClr val="38870D"/>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08" name="Tijdelijke aanduiding voor tekst 4"/>
          <p:cNvSpPr>
            <a:spLocks noGrp="1"/>
          </p:cNvSpPr>
          <p:nvPr>
            <p:ph type="body" sz="quarter" idx="21"/>
          </p:nvPr>
        </p:nvSpPr>
        <p:spPr>
          <a:xfrm>
            <a:off x="6553200" y="2306036"/>
            <a:ext cx="5004000" cy="647229"/>
          </a:xfrm>
          <a:prstGeom prst="rect">
            <a:avLst/>
          </a:prstGeom>
        </p:spPr>
        <p:txBody>
          <a:bodyPr lIns="72000" tIns="72000" rIns="72000" bIns="72000" anchor="b"/>
          <a:lstStyle/>
          <a:p>
            <a:pPr marL="0" indent="0">
              <a:buClrTx/>
              <a:buSzTx/>
              <a:buFontTx/>
              <a:buNone/>
              <a:defRPr sz="1800" b="1" cap="all">
                <a:solidFill>
                  <a:srgbClr val="38870D"/>
                </a:solidFill>
              </a:defRPr>
            </a:pPr>
            <a:endParaRPr/>
          </a:p>
        </p:txBody>
      </p:sp>
      <p:sp>
        <p:nvSpPr>
          <p:cNvPr id="709" name="Titeltekst"/>
          <p:cNvSpPr txBox="1">
            <a:spLocks noGrp="1"/>
          </p:cNvSpPr>
          <p:nvPr>
            <p:ph type="title"/>
          </p:nvPr>
        </p:nvSpPr>
        <p:spPr>
          <a:prstGeom prst="rect">
            <a:avLst/>
          </a:prstGeom>
        </p:spPr>
        <p:txBody>
          <a:bodyPr/>
          <a:lstStyle>
            <a:lvl1pPr>
              <a:defRPr>
                <a:solidFill>
                  <a:srgbClr val="38870D"/>
                </a:solidFill>
              </a:defRPr>
            </a:lvl1pPr>
          </a:lstStyle>
          <a:p>
            <a:r>
              <a:t>Titeltekst</a:t>
            </a:r>
          </a:p>
        </p:txBody>
      </p:sp>
      <p:sp>
        <p:nvSpPr>
          <p:cNvPr id="710"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Alleen titel">
    <p:spTree>
      <p:nvGrpSpPr>
        <p:cNvPr id="1" name=""/>
        <p:cNvGrpSpPr/>
        <p:nvPr/>
      </p:nvGrpSpPr>
      <p:grpSpPr>
        <a:xfrm>
          <a:off x="0" y="0"/>
          <a:ext cx="0" cy="0"/>
          <a:chOff x="0" y="0"/>
          <a:chExt cx="0" cy="0"/>
        </a:xfrm>
      </p:grpSpPr>
      <p:pic>
        <p:nvPicPr>
          <p:cNvPr id="717"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718"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719"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720"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721" name="Titeltekst"/>
          <p:cNvSpPr txBox="1">
            <a:spLocks noGrp="1"/>
          </p:cNvSpPr>
          <p:nvPr>
            <p:ph type="title"/>
          </p:nvPr>
        </p:nvSpPr>
        <p:spPr>
          <a:prstGeom prst="rect">
            <a:avLst/>
          </a:prstGeom>
        </p:spPr>
        <p:txBody>
          <a:bodyPr/>
          <a:lstStyle>
            <a:lvl1pPr>
              <a:defRPr>
                <a:solidFill>
                  <a:srgbClr val="38870D"/>
                </a:solidFill>
              </a:defRPr>
            </a:lvl1pPr>
          </a:lstStyle>
          <a:p>
            <a:r>
              <a:t>Titeltekst</a:t>
            </a:r>
          </a:p>
        </p:txBody>
      </p:sp>
      <p:sp>
        <p:nvSpPr>
          <p:cNvPr id="722"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eldia verticaal">
    <p:spTree>
      <p:nvGrpSpPr>
        <p:cNvPr id="1" name=""/>
        <p:cNvGrpSpPr/>
        <p:nvPr/>
      </p:nvGrpSpPr>
      <p:grpSpPr>
        <a:xfrm>
          <a:off x="0" y="0"/>
          <a:ext cx="0" cy="0"/>
          <a:chOff x="0" y="0"/>
          <a:chExt cx="0" cy="0"/>
        </a:xfrm>
      </p:grpSpPr>
      <p:pic>
        <p:nvPicPr>
          <p:cNvPr id="63"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64"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65"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66"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67" name="Rechthoek 12"/>
          <p:cNvSpPr/>
          <p:nvPr/>
        </p:nvSpPr>
        <p:spPr>
          <a:xfrm>
            <a:off x="6096000" y="0"/>
            <a:ext cx="6096000" cy="6858000"/>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68" name="Rechthoek 16"/>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69" name="Rechthoek 14"/>
          <p:cNvSpPr/>
          <p:nvPr/>
        </p:nvSpPr>
        <p:spPr>
          <a:xfrm>
            <a:off x="5773420" y="6541199"/>
            <a:ext cx="647701" cy="3168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70"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71" name="Hoofdtekst - niveau één…"/>
          <p:cNvSpPr txBox="1">
            <a:spLocks noGrp="1"/>
          </p:cNvSpPr>
          <p:nvPr>
            <p:ph type="body" sz="quarter" idx="1"/>
          </p:nvPr>
        </p:nvSpPr>
        <p:spPr>
          <a:xfrm>
            <a:off x="6556175" y="3427412"/>
            <a:ext cx="5004001" cy="2404641"/>
          </a:xfrm>
          <a:prstGeom prst="rect">
            <a:avLst/>
          </a:prstGeom>
        </p:spPr>
        <p:txBody>
          <a:bodyPr lIns="46799" tIns="46799" rIns="46799" bIns="46799"/>
          <a:lstStyle>
            <a:lvl1pPr marL="0" indent="0">
              <a:buClrTx/>
              <a:buSzTx/>
              <a:buFontTx/>
              <a:buNone/>
              <a:defRPr>
                <a:solidFill>
                  <a:srgbClr val="FFFFFF"/>
                </a:solidFill>
              </a:defRPr>
            </a:lvl1pPr>
            <a:lvl2pPr marL="0" indent="457200">
              <a:buClrTx/>
              <a:buSzTx/>
              <a:buFontTx/>
              <a:buNone/>
              <a:defRPr>
                <a:solidFill>
                  <a:srgbClr val="FFFFFF"/>
                </a:solidFill>
              </a:defRPr>
            </a:lvl2pPr>
            <a:lvl3pPr marL="0" indent="914400">
              <a:buClrTx/>
              <a:buSzTx/>
              <a:buFontTx/>
              <a:buNone/>
              <a:defRPr>
                <a:solidFill>
                  <a:srgbClr val="FFFFFF"/>
                </a:solidFill>
              </a:defRPr>
            </a:lvl3pPr>
            <a:lvl4pPr marL="0" indent="1371600">
              <a:buClrTx/>
              <a:buSzTx/>
              <a:buFontTx/>
              <a:buNone/>
              <a:defRPr>
                <a:solidFill>
                  <a:srgbClr val="FFFFFF"/>
                </a:solidFill>
              </a:defRPr>
            </a:lvl4pPr>
            <a:lvl5pPr marL="0" indent="1828800">
              <a:buClrTx/>
              <a:buSzTx/>
              <a:buFontTx/>
              <a:buNone/>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2" name="Tijdelijke aanduiding voor tekst 16"/>
          <p:cNvSpPr>
            <a:spLocks noGrp="1"/>
          </p:cNvSpPr>
          <p:nvPr>
            <p:ph type="body" sz="quarter" idx="21" hasCustomPrompt="1"/>
          </p:nvPr>
        </p:nvSpPr>
        <p:spPr>
          <a:xfrm>
            <a:off x="6553200" y="5832052"/>
            <a:ext cx="5004000" cy="389361"/>
          </a:xfrm>
          <a:prstGeom prst="rect">
            <a:avLst/>
          </a:prstGeom>
        </p:spPr>
        <p:txBody>
          <a:bodyPr anchor="b"/>
          <a:lstStyle>
            <a:lvl1pPr marL="0" indent="0">
              <a:buClrTx/>
              <a:buSzTx/>
              <a:buFontTx/>
              <a:buNone/>
              <a:defRPr sz="1600">
                <a:solidFill>
                  <a:srgbClr val="FFFFFF"/>
                </a:solidFill>
              </a:defRPr>
            </a:lvl1pPr>
          </a:lstStyle>
          <a:p>
            <a:r>
              <a:t>Naam spreker</a:t>
            </a:r>
          </a:p>
        </p:txBody>
      </p:sp>
      <p:sp>
        <p:nvSpPr>
          <p:cNvPr id="73" name="Titeltekst"/>
          <p:cNvSpPr txBox="1">
            <a:spLocks noGrp="1"/>
          </p:cNvSpPr>
          <p:nvPr>
            <p:ph type="title"/>
          </p:nvPr>
        </p:nvSpPr>
        <p:spPr>
          <a:xfrm>
            <a:off x="6554588" y="2024063"/>
            <a:ext cx="5004001" cy="1403351"/>
          </a:xfrm>
          <a:prstGeom prst="rect">
            <a:avLst/>
          </a:prstGeom>
        </p:spPr>
        <p:txBody>
          <a:bodyPr lIns="89999" tIns="89999" rIns="89999" bIns="89999"/>
          <a:lstStyle>
            <a:lvl1pPr>
              <a:defRPr>
                <a:solidFill>
                  <a:srgbClr val="FFFFFF"/>
                </a:solidFill>
              </a:defRPr>
            </a:lvl1pPr>
          </a:lstStyle>
          <a:p>
            <a:r>
              <a:t>Titeltekst</a:t>
            </a:r>
          </a:p>
        </p:txBody>
      </p:sp>
      <p:pic>
        <p:nvPicPr>
          <p:cNvPr id="74" name="Afbeelding 21" descr="Afbeelding 21"/>
          <p:cNvPicPr>
            <a:picLocks noChangeAspect="1"/>
          </p:cNvPicPr>
          <p:nvPr/>
        </p:nvPicPr>
        <p:blipFill>
          <a:blip r:embed="rId3"/>
          <a:stretch>
            <a:fillRect/>
          </a:stretch>
        </p:blipFill>
        <p:spPr>
          <a:xfrm>
            <a:off x="0" y="0"/>
            <a:ext cx="12192000" cy="1783080"/>
          </a:xfrm>
          <a:prstGeom prst="rect">
            <a:avLst/>
          </a:prstGeom>
          <a:ln w="12700">
            <a:miter lim="400000"/>
          </a:ln>
        </p:spPr>
      </p:pic>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Leeg">
    <p:spTree>
      <p:nvGrpSpPr>
        <p:cNvPr id="1" name=""/>
        <p:cNvGrpSpPr/>
        <p:nvPr/>
      </p:nvGrpSpPr>
      <p:grpSpPr>
        <a:xfrm>
          <a:off x="0" y="0"/>
          <a:ext cx="0" cy="0"/>
          <a:chOff x="0" y="0"/>
          <a:chExt cx="0" cy="0"/>
        </a:xfrm>
      </p:grpSpPr>
      <p:pic>
        <p:nvPicPr>
          <p:cNvPr id="729"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730"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731"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732"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733"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Inhoud met bijschrift">
    <p:spTree>
      <p:nvGrpSpPr>
        <p:cNvPr id="1" name=""/>
        <p:cNvGrpSpPr/>
        <p:nvPr/>
      </p:nvGrpSpPr>
      <p:grpSpPr>
        <a:xfrm>
          <a:off x="0" y="0"/>
          <a:ext cx="0" cy="0"/>
          <a:chOff x="0" y="0"/>
          <a:chExt cx="0" cy="0"/>
        </a:xfrm>
      </p:grpSpPr>
      <p:pic>
        <p:nvPicPr>
          <p:cNvPr id="740"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741"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742"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743"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744" name="Hoofdtekst - niveau één…"/>
          <p:cNvSpPr txBox="1">
            <a:spLocks noGrp="1"/>
          </p:cNvSpPr>
          <p:nvPr>
            <p:ph type="body" sz="quarter" idx="1"/>
          </p:nvPr>
        </p:nvSpPr>
        <p:spPr>
          <a:xfrm>
            <a:off x="635000" y="3427412"/>
            <a:ext cx="5003800" cy="2794000"/>
          </a:xfrm>
          <a:prstGeom prst="rect">
            <a:avLst/>
          </a:prstGeom>
        </p:spPr>
        <p:txBody>
          <a:bodyPr/>
          <a:lstStyle>
            <a:lvl1pPr marL="0" indent="0">
              <a:buClrTx/>
              <a:buSzTx/>
              <a:buFontTx/>
              <a:buNone/>
              <a:defRPr sz="2000"/>
            </a:lvl1pPr>
            <a:lvl2pPr marL="0" indent="457200">
              <a:buClrTx/>
              <a:buSzTx/>
              <a:buFontTx/>
              <a:buNone/>
              <a:defRPr sz="2000"/>
            </a:lvl2pPr>
            <a:lvl3pPr marL="0" indent="914400">
              <a:buClrTx/>
              <a:buSzTx/>
              <a:buFontTx/>
              <a:buNone/>
              <a:defRPr sz="2000"/>
            </a:lvl3pPr>
            <a:lvl4pPr marL="0" indent="1371600">
              <a:buClrTx/>
              <a:buSzTx/>
              <a:buFontTx/>
              <a:buNone/>
              <a:defRPr sz="2000"/>
            </a:lvl4pPr>
            <a:lvl5pPr marL="0" indent="1828800">
              <a:buClrTx/>
              <a:buSzTx/>
              <a:buFontTx/>
              <a:buNone/>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45" name="Titeltekst"/>
          <p:cNvSpPr txBox="1">
            <a:spLocks noGrp="1"/>
          </p:cNvSpPr>
          <p:nvPr>
            <p:ph type="title"/>
          </p:nvPr>
        </p:nvSpPr>
        <p:spPr>
          <a:xfrm>
            <a:off x="635000" y="1052512"/>
            <a:ext cx="5003800" cy="948048"/>
          </a:xfrm>
          <a:prstGeom prst="rect">
            <a:avLst/>
          </a:prstGeom>
        </p:spPr>
        <p:txBody>
          <a:bodyPr/>
          <a:lstStyle>
            <a:lvl1pPr>
              <a:defRPr>
                <a:solidFill>
                  <a:srgbClr val="38870D"/>
                </a:solidFill>
              </a:defRPr>
            </a:lvl1pPr>
          </a:lstStyle>
          <a:p>
            <a:r>
              <a:t>Titeltekst</a:t>
            </a:r>
          </a:p>
        </p:txBody>
      </p:sp>
      <p:sp>
        <p:nvSpPr>
          <p:cNvPr id="746"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Grote tekst A">
    <p:bg>
      <p:bgPr>
        <a:solidFill>
          <a:srgbClr val="75D1B5"/>
        </a:solidFill>
        <a:effectLst/>
      </p:bgPr>
    </p:bg>
    <p:spTree>
      <p:nvGrpSpPr>
        <p:cNvPr id="1" name=""/>
        <p:cNvGrpSpPr/>
        <p:nvPr/>
      </p:nvGrpSpPr>
      <p:grpSpPr>
        <a:xfrm>
          <a:off x="0" y="0"/>
          <a:ext cx="0" cy="0"/>
          <a:chOff x="0" y="0"/>
          <a:chExt cx="0" cy="0"/>
        </a:xfrm>
      </p:grpSpPr>
      <p:pic>
        <p:nvPicPr>
          <p:cNvPr id="753"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754"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755"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756"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757" name="Titeltekst"/>
          <p:cNvSpPr txBox="1">
            <a:spLocks noGrp="1"/>
          </p:cNvSpPr>
          <p:nvPr>
            <p:ph type="title"/>
          </p:nvPr>
        </p:nvSpPr>
        <p:spPr>
          <a:xfrm>
            <a:off x="635000" y="1052513"/>
            <a:ext cx="10923589" cy="4024802"/>
          </a:xfrm>
          <a:prstGeom prst="rect">
            <a:avLst/>
          </a:prstGeom>
        </p:spPr>
        <p:txBody>
          <a:bodyPr/>
          <a:lstStyle>
            <a:lvl1pPr>
              <a:defRPr sz="8000">
                <a:solidFill>
                  <a:srgbClr val="000000"/>
                </a:solidFill>
              </a:defRPr>
            </a:lvl1pPr>
          </a:lstStyle>
          <a:p>
            <a:r>
              <a:t>Titeltekst</a:t>
            </a:r>
          </a:p>
        </p:txBody>
      </p:sp>
      <p:sp>
        <p:nvSpPr>
          <p:cNvPr id="758" name="Hoofdtekst - niveau één…"/>
          <p:cNvSpPr txBox="1">
            <a:spLocks noGrp="1"/>
          </p:cNvSpPr>
          <p:nvPr>
            <p:ph type="body" sz="quarter" idx="1"/>
          </p:nvPr>
        </p:nvSpPr>
        <p:spPr>
          <a:xfrm>
            <a:off x="635000" y="5077314"/>
            <a:ext cx="5461000" cy="1144099"/>
          </a:xfrm>
          <a:prstGeom prst="rect">
            <a:avLst/>
          </a:prstGeom>
        </p:spPr>
        <p:txBody>
          <a:bodyPr/>
          <a:lstStyle>
            <a:lvl1pPr marL="0" indent="0">
              <a:buClrTx/>
              <a:buSzTx/>
              <a:buFontTx/>
              <a:buNone/>
            </a:lvl1pPr>
            <a:lvl2pPr marL="0" indent="457200">
              <a:buClrTx/>
              <a:buSzTx/>
              <a:buFontTx/>
              <a:buNone/>
            </a:lvl2pPr>
            <a:lvl3pPr marL="0" indent="914400">
              <a:buClrTx/>
              <a:buSzTx/>
              <a:buFontTx/>
              <a:buNone/>
            </a:lvl3pPr>
            <a:lvl4pPr marL="0" indent="1371600">
              <a:buClrTx/>
              <a:buSzTx/>
              <a:buFontTx/>
              <a:buNone/>
            </a:lvl4pPr>
            <a:lvl5pPr marL="0" indent="1828800">
              <a:buClrTx/>
              <a:buSzTx/>
              <a:buFontTx/>
              <a:buNone/>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59" name="Dianummer"/>
          <p:cNvSpPr txBox="1">
            <a:spLocks noGrp="1"/>
          </p:cNvSpPr>
          <p:nvPr>
            <p:ph type="sldNum" sz="quarter" idx="2"/>
          </p:nvPr>
        </p:nvSpPr>
        <p:spPr>
          <a:prstGeom prst="rect">
            <a:avLst/>
          </a:prstGeom>
        </p:spPr>
        <p:txBody>
          <a:bodyPr/>
          <a:lstStyle>
            <a:lvl1pPr>
              <a:defRPr>
                <a:solidFill>
                  <a:srgbClr val="D6F1E8"/>
                </a:solidFill>
              </a:defRPr>
            </a:lvl1pPr>
          </a:lstStyle>
          <a:p>
            <a:fld id="{86CB4B4D-7CA3-9044-876B-883B54F8677D}" type="slidenum">
              <a:t>‹nr.›</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Grote tekst B">
    <p:spTree>
      <p:nvGrpSpPr>
        <p:cNvPr id="1" name=""/>
        <p:cNvGrpSpPr/>
        <p:nvPr/>
      </p:nvGrpSpPr>
      <p:grpSpPr>
        <a:xfrm>
          <a:off x="0" y="0"/>
          <a:ext cx="0" cy="0"/>
          <a:chOff x="0" y="0"/>
          <a:chExt cx="0" cy="0"/>
        </a:xfrm>
      </p:grpSpPr>
      <p:pic>
        <p:nvPicPr>
          <p:cNvPr id="766"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767"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768"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769"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770" name="Titeltekst"/>
          <p:cNvSpPr txBox="1">
            <a:spLocks noGrp="1"/>
          </p:cNvSpPr>
          <p:nvPr>
            <p:ph type="title"/>
          </p:nvPr>
        </p:nvSpPr>
        <p:spPr>
          <a:xfrm>
            <a:off x="635000" y="1052513"/>
            <a:ext cx="10923589" cy="4024802"/>
          </a:xfrm>
          <a:prstGeom prst="rect">
            <a:avLst/>
          </a:prstGeom>
        </p:spPr>
        <p:txBody>
          <a:bodyPr/>
          <a:lstStyle>
            <a:lvl1pPr>
              <a:defRPr sz="8000">
                <a:solidFill>
                  <a:srgbClr val="38870D"/>
                </a:solidFill>
              </a:defRPr>
            </a:lvl1pPr>
          </a:lstStyle>
          <a:p>
            <a:r>
              <a:t>Titeltekst</a:t>
            </a:r>
          </a:p>
        </p:txBody>
      </p:sp>
      <p:sp>
        <p:nvSpPr>
          <p:cNvPr id="771" name="Hoofdtekst - niveau één…"/>
          <p:cNvSpPr txBox="1">
            <a:spLocks noGrp="1"/>
          </p:cNvSpPr>
          <p:nvPr>
            <p:ph type="body" sz="quarter" idx="1"/>
          </p:nvPr>
        </p:nvSpPr>
        <p:spPr>
          <a:xfrm>
            <a:off x="635000" y="5077314"/>
            <a:ext cx="5461000" cy="1144100"/>
          </a:xfrm>
          <a:prstGeom prst="rect">
            <a:avLst/>
          </a:prstGeom>
        </p:spPr>
        <p:txBody>
          <a:bodyPr/>
          <a:lstStyle>
            <a:lvl1pPr marL="0" indent="0">
              <a:buClrTx/>
              <a:buSzTx/>
              <a:buFontTx/>
              <a:buNone/>
            </a:lvl1pPr>
            <a:lvl2pPr marL="0" indent="457200">
              <a:buClrTx/>
              <a:buSzTx/>
              <a:buFontTx/>
              <a:buNone/>
            </a:lvl2pPr>
            <a:lvl3pPr marL="0" indent="914400">
              <a:buClrTx/>
              <a:buSzTx/>
              <a:buFontTx/>
              <a:buNone/>
            </a:lvl3pPr>
            <a:lvl4pPr marL="0" indent="1371600">
              <a:buClrTx/>
              <a:buSzTx/>
              <a:buFontTx/>
              <a:buNone/>
            </a:lvl4pPr>
            <a:lvl5pPr marL="0" indent="1828800">
              <a:buClrTx/>
              <a:buSzTx/>
              <a:buFontTx/>
              <a:buNone/>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72"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ekstvlak A">
    <p:spTree>
      <p:nvGrpSpPr>
        <p:cNvPr id="1" name=""/>
        <p:cNvGrpSpPr/>
        <p:nvPr/>
      </p:nvGrpSpPr>
      <p:grpSpPr>
        <a:xfrm>
          <a:off x="0" y="0"/>
          <a:ext cx="0" cy="0"/>
          <a:chOff x="0" y="0"/>
          <a:chExt cx="0" cy="0"/>
        </a:xfrm>
      </p:grpSpPr>
      <p:pic>
        <p:nvPicPr>
          <p:cNvPr id="779"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780"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781"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782"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783" name="Rechthoek 6"/>
          <p:cNvSpPr/>
          <p:nvPr/>
        </p:nvSpPr>
        <p:spPr>
          <a:xfrm>
            <a:off x="6096000" y="-1588"/>
            <a:ext cx="6096000" cy="6859586"/>
          </a:xfrm>
          <a:prstGeom prst="rect">
            <a:avLst/>
          </a:prstGeom>
          <a:solidFill>
            <a:srgbClr val="75D1B5"/>
          </a:solidFill>
          <a:ln w="12700">
            <a:miter lim="400000"/>
          </a:ln>
        </p:spPr>
        <p:txBody>
          <a:bodyPr lIns="45719" rIns="45719"/>
          <a:lstStyle/>
          <a:p>
            <a:pPr>
              <a:defRPr sz="1000">
                <a:solidFill>
                  <a:srgbClr val="FFFFFF"/>
                </a:solidFill>
              </a:defRPr>
            </a:pPr>
            <a:endParaRPr/>
          </a:p>
        </p:txBody>
      </p:sp>
      <p:sp>
        <p:nvSpPr>
          <p:cNvPr id="784" name="Titeltekst"/>
          <p:cNvSpPr txBox="1">
            <a:spLocks noGrp="1"/>
          </p:cNvSpPr>
          <p:nvPr>
            <p:ph type="title"/>
          </p:nvPr>
        </p:nvSpPr>
        <p:spPr>
          <a:xfrm>
            <a:off x="635000" y="2636838"/>
            <a:ext cx="5003799" cy="1584325"/>
          </a:xfrm>
          <a:prstGeom prst="rect">
            <a:avLst/>
          </a:prstGeom>
        </p:spPr>
        <p:txBody>
          <a:bodyPr anchor="ctr"/>
          <a:lstStyle>
            <a:lvl1pPr>
              <a:defRPr sz="4000">
                <a:solidFill>
                  <a:srgbClr val="38870D"/>
                </a:solidFill>
              </a:defRPr>
            </a:lvl1pPr>
          </a:lstStyle>
          <a:p>
            <a:r>
              <a:t>Titeltekst</a:t>
            </a:r>
          </a:p>
        </p:txBody>
      </p:sp>
      <p:pic>
        <p:nvPicPr>
          <p:cNvPr id="785" name="Afbeelding 13" descr="Afbeelding 13"/>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786" name="Rechthoek 15"/>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787" name="Hoofdtekst - niveau één…"/>
          <p:cNvSpPr txBox="1">
            <a:spLocks noGrp="1"/>
          </p:cNvSpPr>
          <p:nvPr>
            <p:ph type="body" sz="half" idx="1"/>
          </p:nvPr>
        </p:nvSpPr>
        <p:spPr>
          <a:xfrm>
            <a:off x="6554588" y="1066800"/>
            <a:ext cx="5004001" cy="5154613"/>
          </a:xfrm>
          <a:prstGeom prst="rect">
            <a:avLst/>
          </a:prstGeom>
        </p:spPr>
        <p:txBody>
          <a:bodyPr anchor="ctr"/>
          <a:lstStyle>
            <a:lvl1pPr>
              <a:buClr>
                <a:srgbClr val="000000"/>
              </a:buClr>
            </a:lvl1pPr>
            <a:lvl2pPr>
              <a:buClr>
                <a:srgbClr val="000000"/>
              </a:buClr>
            </a:lvl2pPr>
            <a:lvl3pPr>
              <a:buClr>
                <a:srgbClr val="000000"/>
              </a:buClr>
            </a:lvl3pPr>
            <a:lvl4pPr>
              <a:buClr>
                <a:srgbClr val="000000"/>
              </a:buClr>
            </a:lvl4pPr>
            <a:lvl5pPr>
              <a:buClr>
                <a:srgbClr val="000000"/>
              </a:buCl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88"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ekstvlak B">
    <p:spTree>
      <p:nvGrpSpPr>
        <p:cNvPr id="1" name=""/>
        <p:cNvGrpSpPr/>
        <p:nvPr/>
      </p:nvGrpSpPr>
      <p:grpSpPr>
        <a:xfrm>
          <a:off x="0" y="0"/>
          <a:ext cx="0" cy="0"/>
          <a:chOff x="0" y="0"/>
          <a:chExt cx="0" cy="0"/>
        </a:xfrm>
      </p:grpSpPr>
      <p:pic>
        <p:nvPicPr>
          <p:cNvPr id="795"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796"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797"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798"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799" name="Rechthoek 6"/>
          <p:cNvSpPr/>
          <p:nvPr/>
        </p:nvSpPr>
        <p:spPr>
          <a:xfrm>
            <a:off x="0" y="0"/>
            <a:ext cx="6096000" cy="6858000"/>
          </a:xfrm>
          <a:prstGeom prst="rect">
            <a:avLst/>
          </a:prstGeom>
          <a:solidFill>
            <a:srgbClr val="75D1B5"/>
          </a:solidFill>
          <a:ln w="12700">
            <a:miter lim="400000"/>
          </a:ln>
        </p:spPr>
        <p:txBody>
          <a:bodyPr lIns="45719" rIns="45719" anchor="ctr"/>
          <a:lstStyle/>
          <a:p>
            <a:pPr algn="ctr">
              <a:defRPr>
                <a:solidFill>
                  <a:srgbClr val="FFFFFF"/>
                </a:solidFill>
              </a:defRPr>
            </a:pPr>
            <a:endParaRPr/>
          </a:p>
        </p:txBody>
      </p:sp>
      <p:sp>
        <p:nvSpPr>
          <p:cNvPr id="800" name="Titeltekst"/>
          <p:cNvSpPr txBox="1">
            <a:spLocks noGrp="1"/>
          </p:cNvSpPr>
          <p:nvPr>
            <p:ph type="title"/>
          </p:nvPr>
        </p:nvSpPr>
        <p:spPr>
          <a:xfrm>
            <a:off x="634998" y="2636839"/>
            <a:ext cx="5004001" cy="1584325"/>
          </a:xfrm>
          <a:prstGeom prst="rect">
            <a:avLst/>
          </a:prstGeom>
        </p:spPr>
        <p:txBody>
          <a:bodyPr anchor="ctr"/>
          <a:lstStyle>
            <a:lvl1pPr>
              <a:defRPr sz="4000">
                <a:solidFill>
                  <a:srgbClr val="000000"/>
                </a:solidFill>
              </a:defRPr>
            </a:lvl1pPr>
          </a:lstStyle>
          <a:p>
            <a:r>
              <a:t>Titeltekst</a:t>
            </a:r>
          </a:p>
        </p:txBody>
      </p:sp>
      <p:sp>
        <p:nvSpPr>
          <p:cNvPr id="801" name="Hoofdtekst - niveau één…"/>
          <p:cNvSpPr txBox="1">
            <a:spLocks noGrp="1"/>
          </p:cNvSpPr>
          <p:nvPr>
            <p:ph type="body" sz="half" idx="1"/>
          </p:nvPr>
        </p:nvSpPr>
        <p:spPr>
          <a:xfrm>
            <a:off x="6553199" y="1052512"/>
            <a:ext cx="5004001" cy="5168901"/>
          </a:xfrm>
          <a:prstGeom prst="rect">
            <a:avLst/>
          </a:prstGeom>
        </p:spPr>
        <p:txBody>
          <a:bodyPr anchor="ct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802" name="Afbeelding 7" descr="Afbeelding 7"/>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803" name="Rechthoek 9"/>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804"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Afbeelding met bijschrift">
    <p:spTree>
      <p:nvGrpSpPr>
        <p:cNvPr id="1" name=""/>
        <p:cNvGrpSpPr/>
        <p:nvPr/>
      </p:nvGrpSpPr>
      <p:grpSpPr>
        <a:xfrm>
          <a:off x="0" y="0"/>
          <a:ext cx="0" cy="0"/>
          <a:chOff x="0" y="0"/>
          <a:chExt cx="0" cy="0"/>
        </a:xfrm>
      </p:grpSpPr>
      <p:pic>
        <p:nvPicPr>
          <p:cNvPr id="811"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812"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813"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814"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815" name="Hoofdtekst - niveau één…"/>
          <p:cNvSpPr txBox="1">
            <a:spLocks noGrp="1"/>
          </p:cNvSpPr>
          <p:nvPr>
            <p:ph type="body" sz="quarter" idx="1"/>
          </p:nvPr>
        </p:nvSpPr>
        <p:spPr>
          <a:xfrm>
            <a:off x="635000" y="3427412"/>
            <a:ext cx="5003800" cy="2794001"/>
          </a:xfrm>
          <a:prstGeom prst="rect">
            <a:avLst/>
          </a:prstGeom>
        </p:spPr>
        <p:txBody>
          <a:bodyPr/>
          <a:lstStyle>
            <a:lvl1pPr marL="0" indent="0">
              <a:buClrTx/>
              <a:buSzTx/>
              <a:buFontTx/>
              <a:buNone/>
              <a:defRPr sz="2000"/>
            </a:lvl1pPr>
            <a:lvl2pPr marL="0" indent="457200">
              <a:buClrTx/>
              <a:buSzTx/>
              <a:buFontTx/>
              <a:buNone/>
              <a:defRPr sz="2000"/>
            </a:lvl2pPr>
            <a:lvl3pPr marL="0" indent="914400">
              <a:buClrTx/>
              <a:buSzTx/>
              <a:buFontTx/>
              <a:buNone/>
              <a:defRPr sz="2000"/>
            </a:lvl3pPr>
            <a:lvl4pPr marL="0" indent="1371600">
              <a:buClrTx/>
              <a:buSzTx/>
              <a:buFontTx/>
              <a:buNone/>
              <a:defRPr sz="2000"/>
            </a:lvl4pPr>
            <a:lvl5pPr marL="0" indent="1828800">
              <a:buClrTx/>
              <a:buSzTx/>
              <a:buFontTx/>
              <a:buNone/>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816" name="Titeltekst"/>
          <p:cNvSpPr txBox="1">
            <a:spLocks noGrp="1"/>
          </p:cNvSpPr>
          <p:nvPr>
            <p:ph type="title"/>
          </p:nvPr>
        </p:nvSpPr>
        <p:spPr>
          <a:xfrm>
            <a:off x="635000" y="1052512"/>
            <a:ext cx="5003800" cy="948048"/>
          </a:xfrm>
          <a:prstGeom prst="rect">
            <a:avLst/>
          </a:prstGeom>
        </p:spPr>
        <p:txBody>
          <a:bodyPr/>
          <a:lstStyle>
            <a:lvl1pPr>
              <a:defRPr>
                <a:solidFill>
                  <a:srgbClr val="38870D"/>
                </a:solidFill>
              </a:defRPr>
            </a:lvl1pPr>
          </a:lstStyle>
          <a:p>
            <a:r>
              <a:t>Titeltekst</a:t>
            </a:r>
          </a:p>
        </p:txBody>
      </p:sp>
      <p:sp>
        <p:nvSpPr>
          <p:cNvPr id="817" name="Tijdelijke aanduiding voor afbeelding 9"/>
          <p:cNvSpPr>
            <a:spLocks noGrp="1"/>
          </p:cNvSpPr>
          <p:nvPr>
            <p:ph type="pic" idx="21"/>
          </p:nvPr>
        </p:nvSpPr>
        <p:spPr>
          <a:xfrm>
            <a:off x="6096000" y="-2382"/>
            <a:ext cx="6096000" cy="6860383"/>
          </a:xfrm>
          <a:prstGeom prst="rect">
            <a:avLst/>
          </a:prstGeom>
        </p:spPr>
        <p:txBody>
          <a:bodyPr lIns="91439" rIns="91439">
            <a:noAutofit/>
          </a:bodyPr>
          <a:lstStyle/>
          <a:p>
            <a:endParaRPr/>
          </a:p>
        </p:txBody>
      </p:sp>
      <p:sp>
        <p:nvSpPr>
          <p:cNvPr id="818"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Afbeelding verticaal kleur">
    <p:spTree>
      <p:nvGrpSpPr>
        <p:cNvPr id="1" name=""/>
        <p:cNvGrpSpPr/>
        <p:nvPr/>
      </p:nvGrpSpPr>
      <p:grpSpPr>
        <a:xfrm>
          <a:off x="0" y="0"/>
          <a:ext cx="0" cy="0"/>
          <a:chOff x="0" y="0"/>
          <a:chExt cx="0" cy="0"/>
        </a:xfrm>
      </p:grpSpPr>
      <p:pic>
        <p:nvPicPr>
          <p:cNvPr id="825"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826"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827"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828"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829" name="Rechthoek 6"/>
          <p:cNvSpPr/>
          <p:nvPr/>
        </p:nvSpPr>
        <p:spPr>
          <a:xfrm>
            <a:off x="0" y="0"/>
            <a:ext cx="6096000" cy="6858000"/>
          </a:xfrm>
          <a:prstGeom prst="rect">
            <a:avLst/>
          </a:prstGeom>
          <a:solidFill>
            <a:srgbClr val="75D1B5"/>
          </a:solidFill>
          <a:ln w="12700">
            <a:miter lim="400000"/>
          </a:ln>
        </p:spPr>
        <p:txBody>
          <a:bodyPr lIns="45719" rIns="45719" anchor="ctr"/>
          <a:lstStyle/>
          <a:p>
            <a:pPr algn="ctr">
              <a:defRPr>
                <a:solidFill>
                  <a:srgbClr val="FFFFFF"/>
                </a:solidFill>
              </a:defRPr>
            </a:pPr>
            <a:endParaRPr/>
          </a:p>
        </p:txBody>
      </p:sp>
      <p:sp>
        <p:nvSpPr>
          <p:cNvPr id="830" name="Hoofdtekst - niveau één…"/>
          <p:cNvSpPr txBox="1">
            <a:spLocks noGrp="1"/>
          </p:cNvSpPr>
          <p:nvPr>
            <p:ph type="body" sz="half" idx="1"/>
          </p:nvPr>
        </p:nvSpPr>
        <p:spPr>
          <a:xfrm>
            <a:off x="635000" y="2289599"/>
            <a:ext cx="5005388" cy="3935414"/>
          </a:xfrm>
          <a:prstGeom prst="rect">
            <a:avLst/>
          </a:prstGeom>
        </p:spPr>
        <p:txBody>
          <a:bodyPr/>
          <a:lstStyle>
            <a:lvl1pPr>
              <a:buClr>
                <a:srgbClr val="000000"/>
              </a:buClr>
            </a:lvl1pPr>
            <a:lvl2pPr>
              <a:buClr>
                <a:srgbClr val="000000"/>
              </a:buClr>
            </a:lvl2pPr>
            <a:lvl3pPr>
              <a:buClr>
                <a:srgbClr val="000000"/>
              </a:buClr>
            </a:lvl3pPr>
            <a:lvl4pPr>
              <a:buClr>
                <a:srgbClr val="000000"/>
              </a:buClr>
            </a:lvl4pPr>
            <a:lvl5pPr>
              <a:buClr>
                <a:srgbClr val="000000"/>
              </a:buCl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831"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832" name="Rechthoek 13"/>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833" name="Titeltekst"/>
          <p:cNvSpPr txBox="1">
            <a:spLocks noGrp="1"/>
          </p:cNvSpPr>
          <p:nvPr>
            <p:ph type="title"/>
          </p:nvPr>
        </p:nvSpPr>
        <p:spPr>
          <a:xfrm>
            <a:off x="634206" y="1051199"/>
            <a:ext cx="5004595" cy="948048"/>
          </a:xfrm>
          <a:prstGeom prst="rect">
            <a:avLst/>
          </a:prstGeom>
        </p:spPr>
        <p:txBody>
          <a:bodyPr/>
          <a:lstStyle>
            <a:lvl1pPr>
              <a:defRPr>
                <a:solidFill>
                  <a:srgbClr val="000000"/>
                </a:solidFill>
              </a:defRPr>
            </a:lvl1pPr>
          </a:lstStyle>
          <a:p>
            <a:r>
              <a:t>Titeltekst</a:t>
            </a:r>
          </a:p>
        </p:txBody>
      </p:sp>
      <p:sp>
        <p:nvSpPr>
          <p:cNvPr id="834" name="Tijdelijke aanduiding voor afbeelding 9"/>
          <p:cNvSpPr>
            <a:spLocks noGrp="1"/>
          </p:cNvSpPr>
          <p:nvPr>
            <p:ph type="pic" idx="21"/>
          </p:nvPr>
        </p:nvSpPr>
        <p:spPr>
          <a:xfrm>
            <a:off x="6096000" y="-2382"/>
            <a:ext cx="6096000" cy="6860383"/>
          </a:xfrm>
          <a:prstGeom prst="rect">
            <a:avLst/>
          </a:prstGeom>
        </p:spPr>
        <p:txBody>
          <a:bodyPr lIns="91439" rIns="91439">
            <a:noAutofit/>
          </a:bodyPr>
          <a:lstStyle/>
          <a:p>
            <a:endParaRPr/>
          </a:p>
        </p:txBody>
      </p:sp>
      <p:sp>
        <p:nvSpPr>
          <p:cNvPr id="835"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Afbeelding verticaal wit">
    <p:spTree>
      <p:nvGrpSpPr>
        <p:cNvPr id="1" name=""/>
        <p:cNvGrpSpPr/>
        <p:nvPr/>
      </p:nvGrpSpPr>
      <p:grpSpPr>
        <a:xfrm>
          <a:off x="0" y="0"/>
          <a:ext cx="0" cy="0"/>
          <a:chOff x="0" y="0"/>
          <a:chExt cx="0" cy="0"/>
        </a:xfrm>
      </p:grpSpPr>
      <p:pic>
        <p:nvPicPr>
          <p:cNvPr id="842"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843"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844"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845"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846" name="Hoofdtekst - niveau één…"/>
          <p:cNvSpPr txBox="1">
            <a:spLocks noGrp="1"/>
          </p:cNvSpPr>
          <p:nvPr>
            <p:ph type="body" sz="half" idx="1"/>
          </p:nvPr>
        </p:nvSpPr>
        <p:spPr>
          <a:xfrm>
            <a:off x="635000" y="2289599"/>
            <a:ext cx="5003800" cy="3931815"/>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847" name="Titeltekst"/>
          <p:cNvSpPr txBox="1">
            <a:spLocks noGrp="1"/>
          </p:cNvSpPr>
          <p:nvPr>
            <p:ph type="title"/>
          </p:nvPr>
        </p:nvSpPr>
        <p:spPr>
          <a:xfrm>
            <a:off x="635000" y="1051199"/>
            <a:ext cx="5003800" cy="948048"/>
          </a:xfrm>
          <a:prstGeom prst="rect">
            <a:avLst/>
          </a:prstGeom>
        </p:spPr>
        <p:txBody>
          <a:bodyPr/>
          <a:lstStyle>
            <a:lvl1pPr>
              <a:defRPr>
                <a:solidFill>
                  <a:srgbClr val="38870D"/>
                </a:solidFill>
              </a:defRPr>
            </a:lvl1pPr>
          </a:lstStyle>
          <a:p>
            <a:r>
              <a:t>Titeltekst</a:t>
            </a:r>
          </a:p>
        </p:txBody>
      </p:sp>
      <p:sp>
        <p:nvSpPr>
          <p:cNvPr id="848" name="Tijdelijke aanduiding voor afbeelding 9"/>
          <p:cNvSpPr>
            <a:spLocks noGrp="1"/>
          </p:cNvSpPr>
          <p:nvPr>
            <p:ph type="pic" idx="21"/>
          </p:nvPr>
        </p:nvSpPr>
        <p:spPr>
          <a:xfrm>
            <a:off x="6096000" y="-2382"/>
            <a:ext cx="6096000" cy="6860383"/>
          </a:xfrm>
          <a:prstGeom prst="rect">
            <a:avLst/>
          </a:prstGeom>
        </p:spPr>
        <p:txBody>
          <a:bodyPr lIns="91439" rIns="91439">
            <a:noAutofit/>
          </a:bodyPr>
          <a:lstStyle/>
          <a:p>
            <a:endParaRPr/>
          </a:p>
        </p:txBody>
      </p:sp>
      <p:sp>
        <p:nvSpPr>
          <p:cNvPr id="849"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ekst horizontaal A">
    <p:spTree>
      <p:nvGrpSpPr>
        <p:cNvPr id="1" name=""/>
        <p:cNvGrpSpPr/>
        <p:nvPr/>
      </p:nvGrpSpPr>
      <p:grpSpPr>
        <a:xfrm>
          <a:off x="0" y="0"/>
          <a:ext cx="0" cy="0"/>
          <a:chOff x="0" y="0"/>
          <a:chExt cx="0" cy="0"/>
        </a:xfrm>
      </p:grpSpPr>
      <p:pic>
        <p:nvPicPr>
          <p:cNvPr id="856"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857"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858"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859"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860" name="Rechthoek 5"/>
          <p:cNvSpPr/>
          <p:nvPr/>
        </p:nvSpPr>
        <p:spPr>
          <a:xfrm>
            <a:off x="0" y="-1"/>
            <a:ext cx="12192000" cy="3427413"/>
          </a:xfrm>
          <a:prstGeom prst="rect">
            <a:avLst/>
          </a:prstGeom>
          <a:solidFill>
            <a:srgbClr val="75D1B5"/>
          </a:solidFill>
          <a:ln w="12700">
            <a:miter lim="400000"/>
          </a:ln>
        </p:spPr>
        <p:txBody>
          <a:bodyPr lIns="45719" rIns="45719" anchor="ctr"/>
          <a:lstStyle/>
          <a:p>
            <a:pPr algn="ctr">
              <a:defRPr>
                <a:solidFill>
                  <a:srgbClr val="FFFFFF"/>
                </a:solidFill>
              </a:defRPr>
            </a:pPr>
            <a:endParaRPr/>
          </a:p>
        </p:txBody>
      </p:sp>
      <p:sp>
        <p:nvSpPr>
          <p:cNvPr id="861" name="Titeltekst"/>
          <p:cNvSpPr txBox="1">
            <a:spLocks noGrp="1"/>
          </p:cNvSpPr>
          <p:nvPr>
            <p:ph type="title"/>
          </p:nvPr>
        </p:nvSpPr>
        <p:spPr>
          <a:xfrm>
            <a:off x="635000" y="1052512"/>
            <a:ext cx="10923589" cy="2374901"/>
          </a:xfrm>
          <a:prstGeom prst="rect">
            <a:avLst/>
          </a:prstGeom>
        </p:spPr>
        <p:txBody>
          <a:bodyPr anchor="ctr"/>
          <a:lstStyle>
            <a:lvl1pPr>
              <a:defRPr sz="4800">
                <a:solidFill>
                  <a:srgbClr val="000000"/>
                </a:solidFill>
              </a:defRPr>
            </a:lvl1pPr>
          </a:lstStyle>
          <a:p>
            <a:r>
              <a:t>Titeltekst</a:t>
            </a:r>
          </a:p>
        </p:txBody>
      </p:sp>
      <p:sp>
        <p:nvSpPr>
          <p:cNvPr id="862" name="Hoofdtekst - niveau één…"/>
          <p:cNvSpPr txBox="1">
            <a:spLocks noGrp="1"/>
          </p:cNvSpPr>
          <p:nvPr>
            <p:ph type="body" sz="half" idx="1"/>
          </p:nvPr>
        </p:nvSpPr>
        <p:spPr>
          <a:xfrm>
            <a:off x="635000" y="3749487"/>
            <a:ext cx="10923589" cy="2471926"/>
          </a:xfrm>
          <a:prstGeom prst="rect">
            <a:avLst/>
          </a:prstGeom>
        </p:spPr>
        <p:txBody>
          <a:bodyPr numCol="2" spcCol="468000"/>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863" name="Afbeelding 8" descr="Afbeelding 8"/>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864"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eldia horizontaal">
    <p:spTree>
      <p:nvGrpSpPr>
        <p:cNvPr id="1" name=""/>
        <p:cNvGrpSpPr/>
        <p:nvPr/>
      </p:nvGrpSpPr>
      <p:grpSpPr>
        <a:xfrm>
          <a:off x="0" y="0"/>
          <a:ext cx="0" cy="0"/>
          <a:chOff x="0" y="0"/>
          <a:chExt cx="0" cy="0"/>
        </a:xfrm>
      </p:grpSpPr>
      <p:pic>
        <p:nvPicPr>
          <p:cNvPr id="81"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82"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83"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84"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85" name="Rechthoek 5"/>
          <p:cNvSpPr/>
          <p:nvPr/>
        </p:nvSpPr>
        <p:spPr>
          <a:xfrm>
            <a:off x="0" y="-1"/>
            <a:ext cx="12192000" cy="3427413"/>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86" name="Titeltekst"/>
          <p:cNvSpPr txBox="1">
            <a:spLocks noGrp="1"/>
          </p:cNvSpPr>
          <p:nvPr>
            <p:ph type="title"/>
          </p:nvPr>
        </p:nvSpPr>
        <p:spPr>
          <a:xfrm>
            <a:off x="635000" y="1879600"/>
            <a:ext cx="10923589" cy="1547813"/>
          </a:xfrm>
          <a:prstGeom prst="rect">
            <a:avLst/>
          </a:prstGeom>
        </p:spPr>
        <p:txBody>
          <a:bodyPr anchor="ctr"/>
          <a:lstStyle>
            <a:lvl1pPr>
              <a:defRPr sz="4800">
                <a:solidFill>
                  <a:srgbClr val="FFFFFF"/>
                </a:solidFill>
              </a:defRPr>
            </a:lvl1pPr>
          </a:lstStyle>
          <a:p>
            <a:r>
              <a:t>Titeltekst</a:t>
            </a:r>
          </a:p>
        </p:txBody>
      </p:sp>
      <p:sp>
        <p:nvSpPr>
          <p:cNvPr id="87"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88" name="Hoofdtekst - niveau één…"/>
          <p:cNvSpPr txBox="1">
            <a:spLocks noGrp="1"/>
          </p:cNvSpPr>
          <p:nvPr>
            <p:ph type="body" sz="half" idx="1"/>
          </p:nvPr>
        </p:nvSpPr>
        <p:spPr>
          <a:xfrm>
            <a:off x="635000" y="3749487"/>
            <a:ext cx="10925176" cy="2077232"/>
          </a:xfrm>
          <a:prstGeom prst="rect">
            <a:avLst/>
          </a:prstGeom>
        </p:spPr>
        <p:txBody>
          <a:bodyPr lIns="46799" tIns="46799" rIns="46799" bIns="46799"/>
          <a:lstStyle>
            <a:lvl1pPr marL="0" indent="0">
              <a:buClrTx/>
              <a:buSzTx/>
              <a:buFontTx/>
              <a:buNone/>
            </a:lvl1pPr>
            <a:lvl2pPr marL="0" indent="457200">
              <a:buClrTx/>
              <a:buSzTx/>
              <a:buFontTx/>
              <a:buNone/>
            </a:lvl2pPr>
            <a:lvl3pPr marL="0" indent="914400">
              <a:buClrTx/>
              <a:buSzTx/>
              <a:buFontTx/>
              <a:buNone/>
            </a:lvl3pPr>
            <a:lvl4pPr marL="0" indent="1371600">
              <a:buClrTx/>
              <a:buSzTx/>
              <a:buFontTx/>
              <a:buNone/>
            </a:lvl4pPr>
            <a:lvl5pPr marL="0" indent="1828800">
              <a:buClrTx/>
              <a:buSzTx/>
              <a:buFontTx/>
              <a:buNone/>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89" name="Tijdelijke aanduiding voor tekst 16"/>
          <p:cNvSpPr>
            <a:spLocks noGrp="1"/>
          </p:cNvSpPr>
          <p:nvPr>
            <p:ph type="body" sz="quarter" idx="21" hasCustomPrompt="1"/>
          </p:nvPr>
        </p:nvSpPr>
        <p:spPr>
          <a:xfrm>
            <a:off x="633412" y="5829386"/>
            <a:ext cx="5005388" cy="389361"/>
          </a:xfrm>
          <a:prstGeom prst="rect">
            <a:avLst/>
          </a:prstGeom>
        </p:spPr>
        <p:txBody>
          <a:bodyPr anchor="b"/>
          <a:lstStyle>
            <a:lvl1pPr marL="0" indent="0">
              <a:buClrTx/>
              <a:buSzTx/>
              <a:buFontTx/>
              <a:buNone/>
              <a:defRPr sz="1600"/>
            </a:lvl1pPr>
          </a:lstStyle>
          <a:p>
            <a:r>
              <a:t>Naam spreker</a:t>
            </a:r>
          </a:p>
        </p:txBody>
      </p:sp>
      <p:sp>
        <p:nvSpPr>
          <p:cNvPr id="90" name="Rechthoek 11"/>
          <p:cNvSpPr/>
          <p:nvPr/>
        </p:nvSpPr>
        <p:spPr>
          <a:xfrm>
            <a:off x="5773420" y="6541199"/>
            <a:ext cx="647701" cy="3168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pic>
        <p:nvPicPr>
          <p:cNvPr id="91" name="Afbeelding 12" descr="Afbeelding 12"/>
          <p:cNvPicPr>
            <a:picLocks noChangeAspect="1"/>
          </p:cNvPicPr>
          <p:nvPr/>
        </p:nvPicPr>
        <p:blipFill>
          <a:blip r:embed="rId3"/>
          <a:stretch>
            <a:fillRect/>
          </a:stretch>
        </p:blipFill>
        <p:spPr>
          <a:xfrm>
            <a:off x="0" y="0"/>
            <a:ext cx="12192000" cy="1783080"/>
          </a:xfrm>
          <a:prstGeom prst="rect">
            <a:avLst/>
          </a:prstGeom>
          <a:ln w="12700">
            <a:miter lim="400000"/>
          </a:ln>
        </p:spPr>
      </p:pic>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ekst horizontaal B">
    <p:spTree>
      <p:nvGrpSpPr>
        <p:cNvPr id="1" name=""/>
        <p:cNvGrpSpPr/>
        <p:nvPr/>
      </p:nvGrpSpPr>
      <p:grpSpPr>
        <a:xfrm>
          <a:off x="0" y="0"/>
          <a:ext cx="0" cy="0"/>
          <a:chOff x="0" y="0"/>
          <a:chExt cx="0" cy="0"/>
        </a:xfrm>
      </p:grpSpPr>
      <p:pic>
        <p:nvPicPr>
          <p:cNvPr id="871"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872"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873"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874"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875" name="Rechthoek 5"/>
          <p:cNvSpPr/>
          <p:nvPr/>
        </p:nvSpPr>
        <p:spPr>
          <a:xfrm>
            <a:off x="0" y="3430587"/>
            <a:ext cx="12192000" cy="3427413"/>
          </a:xfrm>
          <a:prstGeom prst="rect">
            <a:avLst/>
          </a:prstGeom>
          <a:solidFill>
            <a:srgbClr val="75D1B5"/>
          </a:solidFill>
          <a:ln w="12700">
            <a:miter lim="400000"/>
          </a:ln>
        </p:spPr>
        <p:txBody>
          <a:bodyPr lIns="45719" rIns="45719" anchor="ctr"/>
          <a:lstStyle/>
          <a:p>
            <a:pPr algn="ctr">
              <a:defRPr>
                <a:solidFill>
                  <a:srgbClr val="FFFFFF"/>
                </a:solidFill>
              </a:defRPr>
            </a:pPr>
            <a:endParaRPr/>
          </a:p>
        </p:txBody>
      </p:sp>
      <p:sp>
        <p:nvSpPr>
          <p:cNvPr id="876" name="Titeltekst"/>
          <p:cNvSpPr txBox="1">
            <a:spLocks noGrp="1"/>
          </p:cNvSpPr>
          <p:nvPr>
            <p:ph type="title"/>
          </p:nvPr>
        </p:nvSpPr>
        <p:spPr>
          <a:xfrm>
            <a:off x="635000" y="1052512"/>
            <a:ext cx="10923589" cy="2374901"/>
          </a:xfrm>
          <a:prstGeom prst="rect">
            <a:avLst/>
          </a:prstGeom>
        </p:spPr>
        <p:txBody>
          <a:bodyPr anchor="ctr"/>
          <a:lstStyle>
            <a:lvl1pPr>
              <a:defRPr sz="4800">
                <a:solidFill>
                  <a:srgbClr val="38870D"/>
                </a:solidFill>
              </a:defRPr>
            </a:lvl1pPr>
          </a:lstStyle>
          <a:p>
            <a:r>
              <a:t>Titeltekst</a:t>
            </a:r>
          </a:p>
        </p:txBody>
      </p:sp>
      <p:sp>
        <p:nvSpPr>
          <p:cNvPr id="877" name="Hoofdtekst - niveau één…"/>
          <p:cNvSpPr txBox="1">
            <a:spLocks noGrp="1"/>
          </p:cNvSpPr>
          <p:nvPr>
            <p:ph type="body" sz="half" idx="1"/>
          </p:nvPr>
        </p:nvSpPr>
        <p:spPr>
          <a:xfrm>
            <a:off x="635000" y="3749487"/>
            <a:ext cx="10923589" cy="2471926"/>
          </a:xfrm>
          <a:prstGeom prst="rect">
            <a:avLst/>
          </a:prstGeom>
        </p:spPr>
        <p:txBody>
          <a:bodyPr numCol="2" spcCol="468000"/>
          <a:lstStyle>
            <a:lvl1pPr>
              <a:buClr>
                <a:srgbClr val="000000"/>
              </a:buClr>
            </a:lvl1pPr>
            <a:lvl2pPr>
              <a:buClr>
                <a:srgbClr val="000000"/>
              </a:buClr>
            </a:lvl2pPr>
            <a:lvl3pPr>
              <a:buClr>
                <a:srgbClr val="000000"/>
              </a:buClr>
            </a:lvl3pPr>
            <a:lvl4pPr>
              <a:buClr>
                <a:srgbClr val="000000"/>
              </a:buClr>
            </a:lvl4pPr>
            <a:lvl5pPr>
              <a:buClr>
                <a:srgbClr val="000000"/>
              </a:buCl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878" name="Rechthoek 11"/>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879"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Afbeelding horizontaal kleur">
    <p:bg>
      <p:bgPr>
        <a:solidFill>
          <a:srgbClr val="75D1B5"/>
        </a:solidFill>
        <a:effectLst/>
      </p:bgPr>
    </p:bg>
    <p:spTree>
      <p:nvGrpSpPr>
        <p:cNvPr id="1" name=""/>
        <p:cNvGrpSpPr/>
        <p:nvPr/>
      </p:nvGrpSpPr>
      <p:grpSpPr>
        <a:xfrm>
          <a:off x="0" y="0"/>
          <a:ext cx="0" cy="0"/>
          <a:chOff x="0" y="0"/>
          <a:chExt cx="0" cy="0"/>
        </a:xfrm>
      </p:grpSpPr>
      <p:pic>
        <p:nvPicPr>
          <p:cNvPr id="886"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887"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888"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889"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890" name="Tijdelijke aanduiding voor afbeelding 11"/>
          <p:cNvSpPr>
            <a:spLocks noGrp="1"/>
          </p:cNvSpPr>
          <p:nvPr>
            <p:ph type="pic" idx="21"/>
          </p:nvPr>
        </p:nvSpPr>
        <p:spPr>
          <a:xfrm>
            <a:off x="0" y="0"/>
            <a:ext cx="12192000" cy="3427413"/>
          </a:xfrm>
          <a:prstGeom prst="rect">
            <a:avLst/>
          </a:prstGeom>
        </p:spPr>
        <p:txBody>
          <a:bodyPr lIns="91439" rIns="91439">
            <a:noAutofit/>
          </a:bodyPr>
          <a:lstStyle/>
          <a:p>
            <a:endParaRPr/>
          </a:p>
        </p:txBody>
      </p:sp>
      <p:sp>
        <p:nvSpPr>
          <p:cNvPr id="891" name="Titeltekst"/>
          <p:cNvSpPr txBox="1">
            <a:spLocks noGrp="1"/>
          </p:cNvSpPr>
          <p:nvPr>
            <p:ph type="title"/>
          </p:nvPr>
        </p:nvSpPr>
        <p:spPr>
          <a:xfrm>
            <a:off x="634204" y="3887999"/>
            <a:ext cx="5004596" cy="2333414"/>
          </a:xfrm>
          <a:prstGeom prst="rect">
            <a:avLst/>
          </a:prstGeom>
        </p:spPr>
        <p:txBody>
          <a:bodyPr anchor="t"/>
          <a:lstStyle>
            <a:lvl1pPr>
              <a:defRPr>
                <a:solidFill>
                  <a:srgbClr val="000000"/>
                </a:solidFill>
              </a:defRPr>
            </a:lvl1pPr>
          </a:lstStyle>
          <a:p>
            <a:r>
              <a:t>Titeltekst</a:t>
            </a:r>
          </a:p>
        </p:txBody>
      </p:sp>
      <p:sp>
        <p:nvSpPr>
          <p:cNvPr id="892" name="Hoofdtekst - niveau één…"/>
          <p:cNvSpPr txBox="1">
            <a:spLocks noGrp="1"/>
          </p:cNvSpPr>
          <p:nvPr>
            <p:ph type="body" sz="quarter" idx="1"/>
          </p:nvPr>
        </p:nvSpPr>
        <p:spPr>
          <a:xfrm>
            <a:off x="6554588" y="3887999"/>
            <a:ext cx="5004001" cy="2333414"/>
          </a:xfrm>
          <a:prstGeom prst="rect">
            <a:avLst/>
          </a:prstGeom>
        </p:spPr>
        <p:txBody>
          <a:bodyPr/>
          <a:lstStyle>
            <a:lvl1pPr>
              <a:buClr>
                <a:srgbClr val="000000"/>
              </a:buClr>
            </a:lvl1pPr>
            <a:lvl2pPr>
              <a:buClr>
                <a:srgbClr val="000000"/>
              </a:buClr>
            </a:lvl2pPr>
            <a:lvl3pPr>
              <a:buClr>
                <a:srgbClr val="000000"/>
              </a:buClr>
            </a:lvl3pPr>
            <a:lvl4pPr>
              <a:buClr>
                <a:srgbClr val="000000"/>
              </a:buClr>
            </a:lvl4pPr>
            <a:lvl5pPr>
              <a:buClr>
                <a:srgbClr val="000000"/>
              </a:buCl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893"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Afbeelding horizontaal wit">
    <p:spTree>
      <p:nvGrpSpPr>
        <p:cNvPr id="1" name=""/>
        <p:cNvGrpSpPr/>
        <p:nvPr/>
      </p:nvGrpSpPr>
      <p:grpSpPr>
        <a:xfrm>
          <a:off x="0" y="0"/>
          <a:ext cx="0" cy="0"/>
          <a:chOff x="0" y="0"/>
          <a:chExt cx="0" cy="0"/>
        </a:xfrm>
      </p:grpSpPr>
      <p:pic>
        <p:nvPicPr>
          <p:cNvPr id="900"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901"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902"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903"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904" name="Tijdelijke aanduiding voor afbeelding 11"/>
          <p:cNvSpPr>
            <a:spLocks noGrp="1"/>
          </p:cNvSpPr>
          <p:nvPr>
            <p:ph type="pic" idx="21"/>
          </p:nvPr>
        </p:nvSpPr>
        <p:spPr>
          <a:xfrm>
            <a:off x="0" y="0"/>
            <a:ext cx="12192000" cy="3427413"/>
          </a:xfrm>
          <a:prstGeom prst="rect">
            <a:avLst/>
          </a:prstGeom>
        </p:spPr>
        <p:txBody>
          <a:bodyPr lIns="91439" rIns="91439">
            <a:noAutofit/>
          </a:bodyPr>
          <a:lstStyle/>
          <a:p>
            <a:endParaRPr/>
          </a:p>
        </p:txBody>
      </p:sp>
      <p:sp>
        <p:nvSpPr>
          <p:cNvPr id="905" name="Hoofdtekst - niveau één…"/>
          <p:cNvSpPr txBox="1">
            <a:spLocks noGrp="1"/>
          </p:cNvSpPr>
          <p:nvPr>
            <p:ph type="body" sz="quarter" idx="1"/>
          </p:nvPr>
        </p:nvSpPr>
        <p:spPr>
          <a:xfrm>
            <a:off x="6553199" y="3887999"/>
            <a:ext cx="5004001" cy="2333414"/>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906" name="Titeltekst"/>
          <p:cNvSpPr txBox="1">
            <a:spLocks noGrp="1"/>
          </p:cNvSpPr>
          <p:nvPr>
            <p:ph type="title"/>
          </p:nvPr>
        </p:nvSpPr>
        <p:spPr>
          <a:xfrm>
            <a:off x="634206" y="3887999"/>
            <a:ext cx="5004595" cy="2333414"/>
          </a:xfrm>
          <a:prstGeom prst="rect">
            <a:avLst/>
          </a:prstGeom>
        </p:spPr>
        <p:txBody>
          <a:bodyPr anchor="t"/>
          <a:lstStyle>
            <a:lvl1pPr>
              <a:defRPr>
                <a:solidFill>
                  <a:srgbClr val="38870D"/>
                </a:solidFill>
              </a:defRPr>
            </a:lvl1pPr>
          </a:lstStyle>
          <a:p>
            <a:r>
              <a:t>Titeltekst</a:t>
            </a:r>
          </a:p>
        </p:txBody>
      </p:sp>
      <p:sp>
        <p:nvSpPr>
          <p:cNvPr id="907"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Afbeelding hor. kleur zonder titel">
    <p:bg>
      <p:bgPr>
        <a:solidFill>
          <a:srgbClr val="75D1B5"/>
        </a:solidFill>
        <a:effectLst/>
      </p:bgPr>
    </p:bg>
    <p:spTree>
      <p:nvGrpSpPr>
        <p:cNvPr id="1" name=""/>
        <p:cNvGrpSpPr/>
        <p:nvPr/>
      </p:nvGrpSpPr>
      <p:grpSpPr>
        <a:xfrm>
          <a:off x="0" y="0"/>
          <a:ext cx="0" cy="0"/>
          <a:chOff x="0" y="0"/>
          <a:chExt cx="0" cy="0"/>
        </a:xfrm>
      </p:grpSpPr>
      <p:pic>
        <p:nvPicPr>
          <p:cNvPr id="914"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915"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916"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917"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918" name="Tijdelijke aanduiding voor afbeelding 11"/>
          <p:cNvSpPr>
            <a:spLocks noGrp="1"/>
          </p:cNvSpPr>
          <p:nvPr>
            <p:ph type="pic" idx="21"/>
          </p:nvPr>
        </p:nvSpPr>
        <p:spPr>
          <a:xfrm>
            <a:off x="0" y="0"/>
            <a:ext cx="12192000" cy="3427413"/>
          </a:xfrm>
          <a:prstGeom prst="rect">
            <a:avLst/>
          </a:prstGeom>
        </p:spPr>
        <p:txBody>
          <a:bodyPr lIns="91439" rIns="91439">
            <a:noAutofit/>
          </a:bodyPr>
          <a:lstStyle/>
          <a:p>
            <a:endParaRPr/>
          </a:p>
        </p:txBody>
      </p:sp>
      <p:sp>
        <p:nvSpPr>
          <p:cNvPr id="919" name="Hoofdtekst - niveau één…"/>
          <p:cNvSpPr txBox="1">
            <a:spLocks noGrp="1"/>
          </p:cNvSpPr>
          <p:nvPr>
            <p:ph type="body" sz="half" idx="1"/>
          </p:nvPr>
        </p:nvSpPr>
        <p:spPr>
          <a:xfrm>
            <a:off x="635000" y="3887999"/>
            <a:ext cx="10923589" cy="2333414"/>
          </a:xfrm>
          <a:prstGeom prst="rect">
            <a:avLst/>
          </a:prstGeom>
        </p:spPr>
        <p:txBody>
          <a:bodyPr numCol="2" spcCol="468000"/>
          <a:lstStyle>
            <a:lvl1pPr>
              <a:buClr>
                <a:srgbClr val="000000"/>
              </a:buClr>
            </a:lvl1pPr>
            <a:lvl2pPr>
              <a:buClr>
                <a:srgbClr val="000000"/>
              </a:buClr>
            </a:lvl2pPr>
            <a:lvl3pPr>
              <a:buClr>
                <a:srgbClr val="000000"/>
              </a:buClr>
            </a:lvl3pPr>
            <a:lvl4pPr>
              <a:buClr>
                <a:srgbClr val="000000"/>
              </a:buClr>
            </a:lvl4pPr>
            <a:lvl5pPr>
              <a:buClr>
                <a:srgbClr val="000000"/>
              </a:buCl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920"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Afbeelding hor. wit zonder titel">
    <p:spTree>
      <p:nvGrpSpPr>
        <p:cNvPr id="1" name=""/>
        <p:cNvGrpSpPr/>
        <p:nvPr/>
      </p:nvGrpSpPr>
      <p:grpSpPr>
        <a:xfrm>
          <a:off x="0" y="0"/>
          <a:ext cx="0" cy="0"/>
          <a:chOff x="0" y="0"/>
          <a:chExt cx="0" cy="0"/>
        </a:xfrm>
      </p:grpSpPr>
      <p:pic>
        <p:nvPicPr>
          <p:cNvPr id="927"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928"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929"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930"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931" name="Tijdelijke aanduiding voor afbeelding 11"/>
          <p:cNvSpPr>
            <a:spLocks noGrp="1"/>
          </p:cNvSpPr>
          <p:nvPr>
            <p:ph type="pic" idx="21"/>
          </p:nvPr>
        </p:nvSpPr>
        <p:spPr>
          <a:xfrm>
            <a:off x="0" y="0"/>
            <a:ext cx="12192000" cy="3427413"/>
          </a:xfrm>
          <a:prstGeom prst="rect">
            <a:avLst/>
          </a:prstGeom>
        </p:spPr>
        <p:txBody>
          <a:bodyPr lIns="91439" rIns="91439">
            <a:noAutofit/>
          </a:bodyPr>
          <a:lstStyle/>
          <a:p>
            <a:endParaRPr/>
          </a:p>
        </p:txBody>
      </p:sp>
      <p:sp>
        <p:nvSpPr>
          <p:cNvPr id="932" name="Hoofdtekst - niveau één…"/>
          <p:cNvSpPr txBox="1">
            <a:spLocks noGrp="1"/>
          </p:cNvSpPr>
          <p:nvPr>
            <p:ph type="body" sz="half" idx="1"/>
          </p:nvPr>
        </p:nvSpPr>
        <p:spPr>
          <a:xfrm>
            <a:off x="635000" y="3887999"/>
            <a:ext cx="10923589" cy="2333414"/>
          </a:xfrm>
          <a:prstGeom prst="rect">
            <a:avLst/>
          </a:prstGeom>
        </p:spPr>
        <p:txBody>
          <a:bodyPr numCol="2" spcCol="468000"/>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933"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Afbeelding horizontaal kleur titel">
    <p:bg>
      <p:bgPr>
        <a:solidFill>
          <a:srgbClr val="75D1B5"/>
        </a:solidFill>
        <a:effectLst/>
      </p:bgPr>
    </p:bg>
    <p:spTree>
      <p:nvGrpSpPr>
        <p:cNvPr id="1" name=""/>
        <p:cNvGrpSpPr/>
        <p:nvPr/>
      </p:nvGrpSpPr>
      <p:grpSpPr>
        <a:xfrm>
          <a:off x="0" y="0"/>
          <a:ext cx="0" cy="0"/>
          <a:chOff x="0" y="0"/>
          <a:chExt cx="0" cy="0"/>
        </a:xfrm>
      </p:grpSpPr>
      <p:pic>
        <p:nvPicPr>
          <p:cNvPr id="940"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941"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942"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943"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944" name="Tijdelijke aanduiding voor afbeelding 10"/>
          <p:cNvSpPr>
            <a:spLocks noGrp="1"/>
          </p:cNvSpPr>
          <p:nvPr>
            <p:ph type="pic" idx="21"/>
          </p:nvPr>
        </p:nvSpPr>
        <p:spPr>
          <a:xfrm>
            <a:off x="0" y="3427412"/>
            <a:ext cx="12192000" cy="3430588"/>
          </a:xfrm>
          <a:prstGeom prst="rect">
            <a:avLst/>
          </a:prstGeom>
        </p:spPr>
        <p:txBody>
          <a:bodyPr lIns="91439" rIns="91439">
            <a:noAutofit/>
          </a:bodyPr>
          <a:lstStyle/>
          <a:p>
            <a:endParaRPr/>
          </a:p>
        </p:txBody>
      </p:sp>
      <p:sp>
        <p:nvSpPr>
          <p:cNvPr id="945" name="Titeltekst"/>
          <p:cNvSpPr txBox="1">
            <a:spLocks noGrp="1"/>
          </p:cNvSpPr>
          <p:nvPr>
            <p:ph type="title"/>
          </p:nvPr>
        </p:nvSpPr>
        <p:spPr>
          <a:xfrm>
            <a:off x="633599" y="1051199"/>
            <a:ext cx="10924384" cy="946801"/>
          </a:xfrm>
          <a:prstGeom prst="rect">
            <a:avLst/>
          </a:prstGeom>
        </p:spPr>
        <p:txBody>
          <a:bodyPr/>
          <a:lstStyle>
            <a:lvl1pPr>
              <a:defRPr>
                <a:solidFill>
                  <a:srgbClr val="000000"/>
                </a:solidFill>
              </a:defRPr>
            </a:lvl1pPr>
          </a:lstStyle>
          <a:p>
            <a:r>
              <a:t>Titeltekst</a:t>
            </a:r>
          </a:p>
        </p:txBody>
      </p:sp>
      <p:sp>
        <p:nvSpPr>
          <p:cNvPr id="946"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Afbeelding horizontaal wit titel">
    <p:spTree>
      <p:nvGrpSpPr>
        <p:cNvPr id="1" name=""/>
        <p:cNvGrpSpPr/>
        <p:nvPr/>
      </p:nvGrpSpPr>
      <p:grpSpPr>
        <a:xfrm>
          <a:off x="0" y="0"/>
          <a:ext cx="0" cy="0"/>
          <a:chOff x="0" y="0"/>
          <a:chExt cx="0" cy="0"/>
        </a:xfrm>
      </p:grpSpPr>
      <p:pic>
        <p:nvPicPr>
          <p:cNvPr id="953"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954"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955"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956"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957" name="Tijdelijke aanduiding voor afbeelding 10"/>
          <p:cNvSpPr>
            <a:spLocks noGrp="1"/>
          </p:cNvSpPr>
          <p:nvPr>
            <p:ph type="pic" idx="21"/>
          </p:nvPr>
        </p:nvSpPr>
        <p:spPr>
          <a:xfrm>
            <a:off x="0" y="3427412"/>
            <a:ext cx="12192000" cy="3430588"/>
          </a:xfrm>
          <a:prstGeom prst="rect">
            <a:avLst/>
          </a:prstGeom>
        </p:spPr>
        <p:txBody>
          <a:bodyPr lIns="91439" rIns="91439">
            <a:noAutofit/>
          </a:bodyPr>
          <a:lstStyle/>
          <a:p>
            <a:endParaRPr/>
          </a:p>
        </p:txBody>
      </p:sp>
      <p:sp>
        <p:nvSpPr>
          <p:cNvPr id="958" name="Titeltekst"/>
          <p:cNvSpPr txBox="1">
            <a:spLocks noGrp="1"/>
          </p:cNvSpPr>
          <p:nvPr>
            <p:ph type="title"/>
          </p:nvPr>
        </p:nvSpPr>
        <p:spPr>
          <a:xfrm>
            <a:off x="634206" y="1051199"/>
            <a:ext cx="10924383" cy="946801"/>
          </a:xfrm>
          <a:prstGeom prst="rect">
            <a:avLst/>
          </a:prstGeom>
        </p:spPr>
        <p:txBody>
          <a:bodyPr/>
          <a:lstStyle>
            <a:lvl1pPr>
              <a:defRPr>
                <a:solidFill>
                  <a:srgbClr val="38870D"/>
                </a:solidFill>
              </a:defRPr>
            </a:lvl1pPr>
          </a:lstStyle>
          <a:p>
            <a:r>
              <a:t>Titeltekst</a:t>
            </a:r>
          </a:p>
        </p:txBody>
      </p:sp>
      <p:sp>
        <p:nvSpPr>
          <p:cNvPr id="959"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Afbeelding">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66" name="Afbeelding 11" descr="Afbeelding 11"/>
          <p:cNvPicPr>
            <a:picLocks noChangeAspect="1"/>
          </p:cNvPicPr>
          <p:nvPr/>
        </p:nvPicPr>
        <p:blipFill>
          <a:blip r:embed="rId3"/>
          <a:stretch>
            <a:fillRect/>
          </a:stretch>
        </p:blipFill>
        <p:spPr>
          <a:xfrm>
            <a:off x="-3175" y="0"/>
            <a:ext cx="12198350" cy="1066800"/>
          </a:xfrm>
          <a:prstGeom prst="rect">
            <a:avLst/>
          </a:prstGeom>
          <a:ln w="12700">
            <a:miter lim="400000"/>
          </a:ln>
        </p:spPr>
      </p:pic>
      <p:sp>
        <p:nvSpPr>
          <p:cNvPr id="967"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968"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969"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970" name="Dianummer"/>
          <p:cNvSpPr txBox="1">
            <a:spLocks noGrp="1"/>
          </p:cNvSpPr>
          <p:nvPr>
            <p:ph type="sldNum" sz="quarter" idx="2"/>
          </p:nvPr>
        </p:nvSpPr>
        <p:spPr>
          <a:xfrm>
            <a:off x="5892800" y="598805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Afbeelding met tite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77" name="Titeltekst"/>
          <p:cNvSpPr txBox="1">
            <a:spLocks noGrp="1"/>
          </p:cNvSpPr>
          <p:nvPr>
            <p:ph type="title"/>
          </p:nvPr>
        </p:nvSpPr>
        <p:spPr>
          <a:xfrm>
            <a:off x="0" y="5153776"/>
            <a:ext cx="12192000" cy="576001"/>
          </a:xfrm>
          <a:prstGeom prst="rect">
            <a:avLst/>
          </a:prstGeom>
          <a:solidFill>
            <a:srgbClr val="75D1B5"/>
          </a:solidFill>
        </p:spPr>
        <p:txBody>
          <a:bodyPr anchor="ctr"/>
          <a:lstStyle>
            <a:lvl1pPr>
              <a:defRPr sz="3200">
                <a:solidFill>
                  <a:srgbClr val="000000"/>
                </a:solidFill>
              </a:defRPr>
            </a:lvl1pPr>
          </a:lstStyle>
          <a:p>
            <a:r>
              <a:t>Titeltekst</a:t>
            </a:r>
          </a:p>
        </p:txBody>
      </p:sp>
      <p:sp>
        <p:nvSpPr>
          <p:cNvPr id="978" name="Hoofdtekst - niveau één…"/>
          <p:cNvSpPr txBox="1">
            <a:spLocks noGrp="1"/>
          </p:cNvSpPr>
          <p:nvPr>
            <p:ph type="body" sz="quarter" idx="1"/>
          </p:nvPr>
        </p:nvSpPr>
        <p:spPr>
          <a:xfrm>
            <a:off x="0" y="5825413"/>
            <a:ext cx="12192000" cy="396001"/>
          </a:xfrm>
          <a:prstGeom prst="rect">
            <a:avLst/>
          </a:prstGeom>
          <a:solidFill>
            <a:srgbClr val="FFFFFF"/>
          </a:solidFill>
        </p:spPr>
        <p:txBody>
          <a:bodyPr anchor="ctr"/>
          <a:lstStyle>
            <a:lvl1pPr marL="0" indent="0">
              <a:buClrTx/>
              <a:buSzTx/>
              <a:buFontTx/>
              <a:buNone/>
              <a:defRPr sz="2000"/>
            </a:lvl1pPr>
            <a:lvl2pPr marL="0" indent="313199">
              <a:buClrTx/>
              <a:buSzTx/>
              <a:buFontTx/>
              <a:buNone/>
              <a:defRPr sz="2000"/>
            </a:lvl2pPr>
            <a:lvl3pPr marL="0" indent="630000">
              <a:buClrTx/>
              <a:buSzTx/>
              <a:buFontTx/>
              <a:buNone/>
              <a:defRPr sz="2000"/>
            </a:lvl3pPr>
            <a:lvl4pPr marL="0" indent="943199">
              <a:buClrTx/>
              <a:buSzTx/>
              <a:buFontTx/>
              <a:buNone/>
              <a:defRPr sz="2000"/>
            </a:lvl4pPr>
            <a:lvl5pPr marL="0" indent="1260000">
              <a:buClrTx/>
              <a:buSzTx/>
              <a:buFontTx/>
              <a:buNone/>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979" name="Afbeelding 3" descr="Afbeelding 3"/>
          <p:cNvPicPr>
            <a:picLocks noChangeAspect="1"/>
          </p:cNvPicPr>
          <p:nvPr/>
        </p:nvPicPr>
        <p:blipFill>
          <a:blip r:embed="rId3"/>
          <a:stretch>
            <a:fillRect/>
          </a:stretch>
        </p:blipFill>
        <p:spPr>
          <a:xfrm>
            <a:off x="-3175" y="0"/>
            <a:ext cx="12198350" cy="1066800"/>
          </a:xfrm>
          <a:prstGeom prst="rect">
            <a:avLst/>
          </a:prstGeom>
          <a:ln w="12700">
            <a:miter lim="400000"/>
          </a:ln>
        </p:spPr>
      </p:pic>
      <p:sp>
        <p:nvSpPr>
          <p:cNvPr id="980" name="Dianummer"/>
          <p:cNvSpPr txBox="1">
            <a:spLocks noGrp="1"/>
          </p:cNvSpPr>
          <p:nvPr>
            <p:ph type="sldNum" sz="quarter" idx="2"/>
          </p:nvPr>
        </p:nvSpPr>
        <p:spPr>
          <a:xfrm>
            <a:off x="5892800" y="598805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Tabel/grafiek">
    <p:spTree>
      <p:nvGrpSpPr>
        <p:cNvPr id="1" name=""/>
        <p:cNvGrpSpPr/>
        <p:nvPr/>
      </p:nvGrpSpPr>
      <p:grpSpPr>
        <a:xfrm>
          <a:off x="0" y="0"/>
          <a:ext cx="0" cy="0"/>
          <a:chOff x="0" y="0"/>
          <a:chExt cx="0" cy="0"/>
        </a:xfrm>
      </p:grpSpPr>
      <p:pic>
        <p:nvPicPr>
          <p:cNvPr id="987"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988"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989"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990"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991" name="Titeltekst"/>
          <p:cNvSpPr txBox="1">
            <a:spLocks noGrp="1"/>
          </p:cNvSpPr>
          <p:nvPr>
            <p:ph type="title"/>
          </p:nvPr>
        </p:nvSpPr>
        <p:spPr>
          <a:prstGeom prst="rect">
            <a:avLst/>
          </a:prstGeom>
        </p:spPr>
        <p:txBody>
          <a:bodyPr/>
          <a:lstStyle>
            <a:lvl1pPr>
              <a:defRPr>
                <a:solidFill>
                  <a:srgbClr val="38870D"/>
                </a:solidFill>
              </a:defRPr>
            </a:lvl1pPr>
          </a:lstStyle>
          <a:p>
            <a:r>
              <a:t>Titeltekst</a:t>
            </a:r>
          </a:p>
        </p:txBody>
      </p:sp>
      <p:sp>
        <p:nvSpPr>
          <p:cNvPr id="992" name="Hoofdtekst - niveau één…"/>
          <p:cNvSpPr txBox="1">
            <a:spLocks noGrp="1"/>
          </p:cNvSpPr>
          <p:nvPr>
            <p:ph type="body" idx="1"/>
          </p:nvPr>
        </p:nvSpPr>
        <p:spPr>
          <a:xfrm>
            <a:off x="635000" y="2276475"/>
            <a:ext cx="10923589" cy="3944938"/>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993"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Inhoudsopgave">
    <p:spTree>
      <p:nvGrpSpPr>
        <p:cNvPr id="1" name=""/>
        <p:cNvGrpSpPr/>
        <p:nvPr/>
      </p:nvGrpSpPr>
      <p:grpSpPr>
        <a:xfrm>
          <a:off x="0" y="0"/>
          <a:ext cx="0" cy="0"/>
          <a:chOff x="0" y="0"/>
          <a:chExt cx="0" cy="0"/>
        </a:xfrm>
      </p:grpSpPr>
      <p:sp>
        <p:nvSpPr>
          <p:cNvPr id="98"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99"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00" name="Rechthoek 6"/>
          <p:cNvSpPr/>
          <p:nvPr/>
        </p:nvSpPr>
        <p:spPr>
          <a:xfrm>
            <a:off x="0" y="0"/>
            <a:ext cx="6096000" cy="6858000"/>
          </a:xfrm>
          <a:prstGeom prst="rect">
            <a:avLst/>
          </a:prstGeom>
          <a:solidFill>
            <a:srgbClr val="F092CD"/>
          </a:solidFill>
          <a:ln w="12700">
            <a:miter lim="400000"/>
          </a:ln>
        </p:spPr>
        <p:txBody>
          <a:bodyPr lIns="45719" rIns="45719" anchor="ctr"/>
          <a:lstStyle/>
          <a:p>
            <a:pPr algn="ctr">
              <a:defRPr>
                <a:solidFill>
                  <a:srgbClr val="FFFFFF"/>
                </a:solidFill>
              </a:defRPr>
            </a:pPr>
            <a:endParaRPr/>
          </a:p>
        </p:txBody>
      </p:sp>
      <p:sp>
        <p:nvSpPr>
          <p:cNvPr id="101" name="Titeltekst"/>
          <p:cNvSpPr txBox="1">
            <a:spLocks noGrp="1"/>
          </p:cNvSpPr>
          <p:nvPr>
            <p:ph type="title"/>
          </p:nvPr>
        </p:nvSpPr>
        <p:spPr>
          <a:xfrm>
            <a:off x="634998" y="2636838"/>
            <a:ext cx="5003803" cy="1584326"/>
          </a:xfrm>
          <a:prstGeom prst="rect">
            <a:avLst/>
          </a:prstGeom>
        </p:spPr>
        <p:txBody>
          <a:bodyPr anchor="ctr"/>
          <a:lstStyle>
            <a:lvl1pPr algn="r">
              <a:defRPr>
                <a:solidFill>
                  <a:srgbClr val="FFFFFF"/>
                </a:solidFill>
              </a:defRPr>
            </a:lvl1pPr>
          </a:lstStyle>
          <a:p>
            <a:r>
              <a:t>Titeltekst</a:t>
            </a:r>
          </a:p>
        </p:txBody>
      </p:sp>
      <p:sp>
        <p:nvSpPr>
          <p:cNvPr id="102" name="Hoofdtekst - niveau één…"/>
          <p:cNvSpPr txBox="1">
            <a:spLocks noGrp="1"/>
          </p:cNvSpPr>
          <p:nvPr>
            <p:ph type="body" sz="quarter" idx="1"/>
          </p:nvPr>
        </p:nvSpPr>
        <p:spPr>
          <a:xfrm>
            <a:off x="7791732" y="916926"/>
            <a:ext cx="3766857" cy="817563"/>
          </a:xfrm>
          <a:prstGeom prst="rect">
            <a:avLst/>
          </a:prstGeom>
        </p:spPr>
        <p:txBody>
          <a:bodyPr anchor="b"/>
          <a:lstStyle>
            <a:lvl1pPr marL="0" indent="0">
              <a:buClrTx/>
              <a:buSzTx/>
              <a:buFontTx/>
              <a:buNone/>
              <a:defRPr sz="1800"/>
            </a:lvl1pPr>
            <a:lvl2pPr marL="0" indent="313199">
              <a:buClrTx/>
              <a:buSzTx/>
              <a:buFontTx/>
              <a:buNone/>
              <a:defRPr sz="1800"/>
            </a:lvl2pPr>
            <a:lvl3pPr marL="0" indent="630000">
              <a:buClrTx/>
              <a:buSzTx/>
              <a:buFontTx/>
              <a:buNone/>
              <a:defRPr sz="1800"/>
            </a:lvl3pPr>
            <a:lvl4pPr marL="0" indent="943199">
              <a:buClrTx/>
              <a:buSzTx/>
              <a:buFontTx/>
              <a:buNone/>
              <a:defRPr sz="1800"/>
            </a:lvl4pPr>
            <a:lvl5pPr marL="0" indent="1260000">
              <a:buClrTx/>
              <a:buSzTx/>
              <a:buFontTx/>
              <a:buNone/>
              <a:defRPr sz="18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03" name="Tijdelijke aanduiding voor tekst 4"/>
          <p:cNvSpPr>
            <a:spLocks noGrp="1"/>
          </p:cNvSpPr>
          <p:nvPr>
            <p:ph type="body" sz="quarter" idx="21"/>
          </p:nvPr>
        </p:nvSpPr>
        <p:spPr>
          <a:xfrm>
            <a:off x="7791732" y="2061910"/>
            <a:ext cx="3766857" cy="817563"/>
          </a:xfrm>
          <a:prstGeom prst="rect">
            <a:avLst/>
          </a:prstGeom>
        </p:spPr>
        <p:txBody>
          <a:bodyPr anchor="b"/>
          <a:lstStyle/>
          <a:p>
            <a:pPr marL="0" indent="0">
              <a:buClrTx/>
              <a:buSzTx/>
              <a:buFontTx/>
              <a:buNone/>
              <a:defRPr sz="1800"/>
            </a:pPr>
            <a:endParaRPr/>
          </a:p>
        </p:txBody>
      </p:sp>
      <p:sp>
        <p:nvSpPr>
          <p:cNvPr id="104" name="Tijdelijke aanduiding voor tekst 4"/>
          <p:cNvSpPr>
            <a:spLocks noGrp="1"/>
          </p:cNvSpPr>
          <p:nvPr>
            <p:ph type="body" sz="quarter" idx="22"/>
          </p:nvPr>
        </p:nvSpPr>
        <p:spPr>
          <a:xfrm>
            <a:off x="7791732" y="3211199"/>
            <a:ext cx="3766857" cy="817563"/>
          </a:xfrm>
          <a:prstGeom prst="rect">
            <a:avLst/>
          </a:prstGeom>
        </p:spPr>
        <p:txBody>
          <a:bodyPr anchor="b"/>
          <a:lstStyle/>
          <a:p>
            <a:pPr marL="0" indent="0">
              <a:buClrTx/>
              <a:buSzTx/>
              <a:buFontTx/>
              <a:buNone/>
              <a:defRPr sz="1800"/>
            </a:pPr>
            <a:endParaRPr/>
          </a:p>
        </p:txBody>
      </p:sp>
      <p:sp>
        <p:nvSpPr>
          <p:cNvPr id="105" name="Tijdelijke aanduiding voor tekst 4"/>
          <p:cNvSpPr>
            <a:spLocks noGrp="1"/>
          </p:cNvSpPr>
          <p:nvPr>
            <p:ph type="body" sz="quarter" idx="23"/>
          </p:nvPr>
        </p:nvSpPr>
        <p:spPr>
          <a:xfrm>
            <a:off x="7791732" y="4352399"/>
            <a:ext cx="3766857" cy="817563"/>
          </a:xfrm>
          <a:prstGeom prst="rect">
            <a:avLst/>
          </a:prstGeom>
        </p:spPr>
        <p:txBody>
          <a:bodyPr anchor="b"/>
          <a:lstStyle/>
          <a:p>
            <a:pPr marL="0" indent="0">
              <a:buClrTx/>
              <a:buSzTx/>
              <a:buFontTx/>
              <a:buNone/>
              <a:defRPr sz="1800"/>
            </a:pPr>
            <a:endParaRPr/>
          </a:p>
        </p:txBody>
      </p:sp>
      <p:sp>
        <p:nvSpPr>
          <p:cNvPr id="106" name="Tijdelijke aanduiding voor tekst 4"/>
          <p:cNvSpPr>
            <a:spLocks noGrp="1"/>
          </p:cNvSpPr>
          <p:nvPr>
            <p:ph type="body" sz="quarter" idx="24"/>
          </p:nvPr>
        </p:nvSpPr>
        <p:spPr>
          <a:xfrm>
            <a:off x="7791732" y="5497200"/>
            <a:ext cx="3766857" cy="817563"/>
          </a:xfrm>
          <a:prstGeom prst="rect">
            <a:avLst/>
          </a:prstGeom>
        </p:spPr>
        <p:txBody>
          <a:bodyPr anchor="b"/>
          <a:lstStyle/>
          <a:p>
            <a:pPr marL="0" indent="0">
              <a:buClrTx/>
              <a:buSzTx/>
              <a:buFontTx/>
              <a:buNone/>
              <a:defRPr sz="1800"/>
            </a:pPr>
            <a:endParaRPr/>
          </a:p>
        </p:txBody>
      </p:sp>
      <p:pic>
        <p:nvPicPr>
          <p:cNvPr id="107" name="Afbeelding 18" descr="Afbeelding 18"/>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108" name="Rechthoek 20"/>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09"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10" name="Tijdelijke aanduiding voor tekst 2"/>
          <p:cNvSpPr>
            <a:spLocks noGrp="1"/>
          </p:cNvSpPr>
          <p:nvPr>
            <p:ph type="body" sz="quarter" idx="25" hasCustomPrompt="1"/>
          </p:nvPr>
        </p:nvSpPr>
        <p:spPr>
          <a:xfrm>
            <a:off x="6418726" y="1069564"/>
            <a:ext cx="1373006" cy="817564"/>
          </a:xfrm>
          <a:prstGeom prst="rect">
            <a:avLst/>
          </a:prstGeom>
        </p:spPr>
        <p:txBody>
          <a:bodyPr anchor="b"/>
          <a:lstStyle>
            <a:lvl1pPr marL="0" indent="0" algn="r" defTabSz="896111">
              <a:spcBef>
                <a:spcPts val="1100"/>
              </a:spcBef>
              <a:buClrTx/>
              <a:buSzTx/>
              <a:buFontTx/>
              <a:buNone/>
              <a:defRPr sz="4704">
                <a:solidFill>
                  <a:srgbClr val="F092CD"/>
                </a:solidFill>
              </a:defRPr>
            </a:lvl1pPr>
          </a:lstStyle>
          <a:p>
            <a:r>
              <a:t>#</a:t>
            </a:r>
          </a:p>
        </p:txBody>
      </p:sp>
      <p:sp>
        <p:nvSpPr>
          <p:cNvPr id="111" name="Tijdelijke aanduiding voor tekst 2"/>
          <p:cNvSpPr>
            <a:spLocks noGrp="1"/>
          </p:cNvSpPr>
          <p:nvPr>
            <p:ph type="body" sz="quarter" idx="26" hasCustomPrompt="1"/>
          </p:nvPr>
        </p:nvSpPr>
        <p:spPr>
          <a:xfrm>
            <a:off x="6418726" y="2214794"/>
            <a:ext cx="1373006" cy="817564"/>
          </a:xfrm>
          <a:prstGeom prst="rect">
            <a:avLst/>
          </a:prstGeom>
        </p:spPr>
        <p:txBody>
          <a:bodyPr anchor="b"/>
          <a:lstStyle>
            <a:lvl1pPr marL="0" indent="0" algn="r" defTabSz="896111">
              <a:spcBef>
                <a:spcPts val="1100"/>
              </a:spcBef>
              <a:buClrTx/>
              <a:buSzTx/>
              <a:buFontTx/>
              <a:buNone/>
              <a:defRPr sz="4704">
                <a:solidFill>
                  <a:srgbClr val="F092CD"/>
                </a:solidFill>
              </a:defRPr>
            </a:lvl1pPr>
          </a:lstStyle>
          <a:p>
            <a:r>
              <a:t>#</a:t>
            </a:r>
          </a:p>
        </p:txBody>
      </p:sp>
      <p:sp>
        <p:nvSpPr>
          <p:cNvPr id="112" name="Tijdelijke aanduiding voor tekst 2"/>
          <p:cNvSpPr>
            <a:spLocks noGrp="1"/>
          </p:cNvSpPr>
          <p:nvPr>
            <p:ph type="body" sz="quarter" idx="27" hasCustomPrompt="1"/>
          </p:nvPr>
        </p:nvSpPr>
        <p:spPr>
          <a:xfrm>
            <a:off x="6418726" y="3360023"/>
            <a:ext cx="1373006" cy="817564"/>
          </a:xfrm>
          <a:prstGeom prst="rect">
            <a:avLst/>
          </a:prstGeom>
        </p:spPr>
        <p:txBody>
          <a:bodyPr anchor="b"/>
          <a:lstStyle>
            <a:lvl1pPr marL="0" indent="0" algn="r" defTabSz="896111">
              <a:spcBef>
                <a:spcPts val="1100"/>
              </a:spcBef>
              <a:buClrTx/>
              <a:buSzTx/>
              <a:buFontTx/>
              <a:buNone/>
              <a:defRPr sz="4704">
                <a:solidFill>
                  <a:srgbClr val="F092CD"/>
                </a:solidFill>
              </a:defRPr>
            </a:lvl1pPr>
          </a:lstStyle>
          <a:p>
            <a:r>
              <a:t>#</a:t>
            </a:r>
          </a:p>
        </p:txBody>
      </p:sp>
      <p:sp>
        <p:nvSpPr>
          <p:cNvPr id="113" name="Tijdelijke aanduiding voor tekst 2"/>
          <p:cNvSpPr>
            <a:spLocks noGrp="1"/>
          </p:cNvSpPr>
          <p:nvPr>
            <p:ph type="body" sz="quarter" idx="28" hasCustomPrompt="1"/>
          </p:nvPr>
        </p:nvSpPr>
        <p:spPr>
          <a:xfrm>
            <a:off x="6418726" y="4505252"/>
            <a:ext cx="1373006" cy="817564"/>
          </a:xfrm>
          <a:prstGeom prst="rect">
            <a:avLst/>
          </a:prstGeom>
        </p:spPr>
        <p:txBody>
          <a:bodyPr anchor="b"/>
          <a:lstStyle>
            <a:lvl1pPr marL="0" indent="0" algn="r" defTabSz="896111">
              <a:spcBef>
                <a:spcPts val="1100"/>
              </a:spcBef>
              <a:buClrTx/>
              <a:buSzTx/>
              <a:buFontTx/>
              <a:buNone/>
              <a:defRPr sz="4704">
                <a:solidFill>
                  <a:srgbClr val="F092CD"/>
                </a:solidFill>
              </a:defRPr>
            </a:lvl1pPr>
          </a:lstStyle>
          <a:p>
            <a:r>
              <a:t>#</a:t>
            </a:r>
          </a:p>
        </p:txBody>
      </p:sp>
      <p:sp>
        <p:nvSpPr>
          <p:cNvPr id="114" name="Tijdelijke aanduiding voor tekst 2"/>
          <p:cNvSpPr>
            <a:spLocks noGrp="1"/>
          </p:cNvSpPr>
          <p:nvPr>
            <p:ph type="body" sz="quarter" idx="29" hasCustomPrompt="1"/>
          </p:nvPr>
        </p:nvSpPr>
        <p:spPr>
          <a:xfrm>
            <a:off x="6418726" y="5579360"/>
            <a:ext cx="1373006" cy="817564"/>
          </a:xfrm>
          <a:prstGeom prst="rect">
            <a:avLst/>
          </a:prstGeom>
        </p:spPr>
        <p:txBody>
          <a:bodyPr anchor="b"/>
          <a:lstStyle>
            <a:lvl1pPr marL="0" indent="0" algn="r" defTabSz="896111">
              <a:spcBef>
                <a:spcPts val="1100"/>
              </a:spcBef>
              <a:buClrTx/>
              <a:buSzTx/>
              <a:buFontTx/>
              <a:buNone/>
              <a:defRPr sz="4704">
                <a:solidFill>
                  <a:srgbClr val="F092CD"/>
                </a:solidFill>
              </a:defRPr>
            </a:lvl1pPr>
          </a:lstStyle>
          <a:p>
            <a:r>
              <a:t>#</a:t>
            </a: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abel/grafiek met bijschrift">
    <p:spTree>
      <p:nvGrpSpPr>
        <p:cNvPr id="1" name=""/>
        <p:cNvGrpSpPr/>
        <p:nvPr/>
      </p:nvGrpSpPr>
      <p:grpSpPr>
        <a:xfrm>
          <a:off x="0" y="0"/>
          <a:ext cx="0" cy="0"/>
          <a:chOff x="0" y="0"/>
          <a:chExt cx="0" cy="0"/>
        </a:xfrm>
      </p:grpSpPr>
      <p:pic>
        <p:nvPicPr>
          <p:cNvPr id="1000"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1001"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002"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003"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004" name="Titeltekst"/>
          <p:cNvSpPr txBox="1">
            <a:spLocks noGrp="1"/>
          </p:cNvSpPr>
          <p:nvPr>
            <p:ph type="title"/>
          </p:nvPr>
        </p:nvSpPr>
        <p:spPr>
          <a:prstGeom prst="rect">
            <a:avLst/>
          </a:prstGeom>
        </p:spPr>
        <p:txBody>
          <a:bodyPr/>
          <a:lstStyle>
            <a:lvl1pPr>
              <a:defRPr>
                <a:solidFill>
                  <a:srgbClr val="38870D"/>
                </a:solidFill>
              </a:defRPr>
            </a:lvl1pPr>
          </a:lstStyle>
          <a:p>
            <a:r>
              <a:t>Titeltekst</a:t>
            </a:r>
          </a:p>
        </p:txBody>
      </p:sp>
      <p:sp>
        <p:nvSpPr>
          <p:cNvPr id="1005" name="Hoofdtekst - niveau één…"/>
          <p:cNvSpPr txBox="1">
            <a:spLocks noGrp="1"/>
          </p:cNvSpPr>
          <p:nvPr>
            <p:ph type="body" sz="quarter" idx="1"/>
          </p:nvPr>
        </p:nvSpPr>
        <p:spPr>
          <a:xfrm>
            <a:off x="7958859" y="2276475"/>
            <a:ext cx="3600001" cy="3937000"/>
          </a:xfrm>
          <a:prstGeom prst="rect">
            <a:avLst/>
          </a:prstGeom>
        </p:spPr>
        <p:txBody>
          <a:bodyPr/>
          <a:lstStyle>
            <a:lvl1pPr marL="0" indent="0">
              <a:buClrTx/>
              <a:buSzTx/>
              <a:buFontTx/>
              <a:buNone/>
              <a:defRPr sz="2000"/>
            </a:lvl1pPr>
            <a:lvl2pPr marL="0" indent="313199">
              <a:buClrTx/>
              <a:buSzTx/>
              <a:buFontTx/>
              <a:buNone/>
              <a:defRPr sz="2000"/>
            </a:lvl2pPr>
            <a:lvl3pPr marL="0" indent="630000">
              <a:buClrTx/>
              <a:buSzTx/>
              <a:buFontTx/>
              <a:buNone/>
              <a:defRPr sz="2000"/>
            </a:lvl3pPr>
            <a:lvl4pPr marL="0" indent="943199">
              <a:buClrTx/>
              <a:buSzTx/>
              <a:buFontTx/>
              <a:buNone/>
              <a:defRPr sz="2000"/>
            </a:lvl4pPr>
            <a:lvl5pPr marL="0" indent="1260000">
              <a:buClrTx/>
              <a:buSzTx/>
              <a:buFontTx/>
              <a:buNone/>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006"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abel/grafiek verticaal">
    <p:spTree>
      <p:nvGrpSpPr>
        <p:cNvPr id="1" name=""/>
        <p:cNvGrpSpPr/>
        <p:nvPr/>
      </p:nvGrpSpPr>
      <p:grpSpPr>
        <a:xfrm>
          <a:off x="0" y="0"/>
          <a:ext cx="0" cy="0"/>
          <a:chOff x="0" y="0"/>
          <a:chExt cx="0" cy="0"/>
        </a:xfrm>
      </p:grpSpPr>
      <p:pic>
        <p:nvPicPr>
          <p:cNvPr id="1013"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1014"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015"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016"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017" name="Rechthoek 6"/>
          <p:cNvSpPr/>
          <p:nvPr/>
        </p:nvSpPr>
        <p:spPr>
          <a:xfrm>
            <a:off x="6096000" y="0"/>
            <a:ext cx="6096000" cy="6858000"/>
          </a:xfrm>
          <a:prstGeom prst="rect">
            <a:avLst/>
          </a:prstGeom>
          <a:solidFill>
            <a:srgbClr val="75D1B5"/>
          </a:solidFill>
          <a:ln w="12700">
            <a:miter lim="400000"/>
          </a:ln>
        </p:spPr>
        <p:txBody>
          <a:bodyPr lIns="45719" rIns="45719" anchor="ctr"/>
          <a:lstStyle/>
          <a:p>
            <a:pPr algn="ctr">
              <a:defRPr>
                <a:solidFill>
                  <a:srgbClr val="FFFFFF"/>
                </a:solidFill>
              </a:defRPr>
            </a:pPr>
            <a:endParaRPr/>
          </a:p>
        </p:txBody>
      </p:sp>
      <p:sp>
        <p:nvSpPr>
          <p:cNvPr id="1018" name="Hoofdtekst - niveau één…"/>
          <p:cNvSpPr txBox="1">
            <a:spLocks noGrp="1"/>
          </p:cNvSpPr>
          <p:nvPr>
            <p:ph type="body" sz="half" idx="1"/>
          </p:nvPr>
        </p:nvSpPr>
        <p:spPr>
          <a:xfrm>
            <a:off x="6550024" y="2289599"/>
            <a:ext cx="5004001" cy="3931814"/>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019" name="Afbeelding 7" descr="Afbeelding 7"/>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1020" name="Rechthoek 11"/>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021" name="Titeltekst"/>
          <p:cNvSpPr txBox="1">
            <a:spLocks noGrp="1"/>
          </p:cNvSpPr>
          <p:nvPr>
            <p:ph type="title"/>
          </p:nvPr>
        </p:nvSpPr>
        <p:spPr>
          <a:xfrm>
            <a:off x="6550024" y="1051199"/>
            <a:ext cx="5004001" cy="948048"/>
          </a:xfrm>
          <a:prstGeom prst="rect">
            <a:avLst/>
          </a:prstGeom>
        </p:spPr>
        <p:txBody>
          <a:bodyPr/>
          <a:lstStyle>
            <a:lvl1pPr>
              <a:defRPr>
                <a:solidFill>
                  <a:srgbClr val="000000"/>
                </a:solidFill>
              </a:defRPr>
            </a:lvl1pPr>
          </a:lstStyle>
          <a:p>
            <a:r>
              <a:t>Titeltekst</a:t>
            </a:r>
          </a:p>
        </p:txBody>
      </p:sp>
      <p:sp>
        <p:nvSpPr>
          <p:cNvPr id="1022"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Contact A">
    <p:spTree>
      <p:nvGrpSpPr>
        <p:cNvPr id="1" name=""/>
        <p:cNvGrpSpPr/>
        <p:nvPr/>
      </p:nvGrpSpPr>
      <p:grpSpPr>
        <a:xfrm>
          <a:off x="0" y="0"/>
          <a:ext cx="0" cy="0"/>
          <a:chOff x="0" y="0"/>
          <a:chExt cx="0" cy="0"/>
        </a:xfrm>
      </p:grpSpPr>
      <p:sp>
        <p:nvSpPr>
          <p:cNvPr id="1029" name="Rechthoek 5"/>
          <p:cNvSpPr/>
          <p:nvPr/>
        </p:nvSpPr>
        <p:spPr>
          <a:xfrm>
            <a:off x="0" y="-1"/>
            <a:ext cx="12192000" cy="3427413"/>
          </a:xfrm>
          <a:prstGeom prst="rect">
            <a:avLst/>
          </a:prstGeom>
          <a:solidFill>
            <a:srgbClr val="75D1B5"/>
          </a:solidFill>
          <a:ln w="12700">
            <a:miter lim="400000"/>
          </a:ln>
        </p:spPr>
        <p:txBody>
          <a:bodyPr lIns="45719" rIns="45719" anchor="ctr"/>
          <a:lstStyle/>
          <a:p>
            <a:pPr algn="ctr">
              <a:defRPr>
                <a:solidFill>
                  <a:srgbClr val="FFFFFF"/>
                </a:solidFill>
              </a:defRPr>
            </a:pPr>
            <a:endParaRPr/>
          </a:p>
        </p:txBody>
      </p:sp>
      <p:sp>
        <p:nvSpPr>
          <p:cNvPr id="1030" name="Typ een afsluitende zin"/>
          <p:cNvSpPr txBox="1">
            <a:spLocks noGrp="1"/>
          </p:cNvSpPr>
          <p:nvPr>
            <p:ph type="title" hasCustomPrompt="1"/>
          </p:nvPr>
        </p:nvSpPr>
        <p:spPr>
          <a:xfrm>
            <a:off x="635000" y="1875616"/>
            <a:ext cx="10923589" cy="1551797"/>
          </a:xfrm>
          <a:prstGeom prst="rect">
            <a:avLst/>
          </a:prstGeom>
        </p:spPr>
        <p:txBody>
          <a:bodyPr anchor="ctr"/>
          <a:lstStyle>
            <a:lvl1pPr>
              <a:defRPr sz="4800">
                <a:solidFill>
                  <a:srgbClr val="000000"/>
                </a:solidFill>
              </a:defRPr>
            </a:lvl1pPr>
          </a:lstStyle>
          <a:p>
            <a:r>
              <a:t>Typ een afsluitende zin</a:t>
            </a:r>
          </a:p>
        </p:txBody>
      </p:sp>
      <p:sp>
        <p:nvSpPr>
          <p:cNvPr id="1031" name="Hoofdtekst - niveau één…"/>
          <p:cNvSpPr txBox="1">
            <a:spLocks noGrp="1"/>
          </p:cNvSpPr>
          <p:nvPr>
            <p:ph type="body" sz="quarter" idx="1" hasCustomPrompt="1"/>
          </p:nvPr>
        </p:nvSpPr>
        <p:spPr>
          <a:xfrm>
            <a:off x="5156753" y="3846021"/>
            <a:ext cx="4680001" cy="691885"/>
          </a:xfrm>
          <a:prstGeom prst="rect">
            <a:avLst/>
          </a:prstGeom>
        </p:spPr>
        <p:txBody>
          <a:bodyPr anchor="ctr"/>
          <a:lstStyle>
            <a:lvl1pPr marL="0" indent="0">
              <a:buClrTx/>
              <a:buSzTx/>
              <a:buFontTx/>
              <a:buNone/>
              <a:defRPr sz="2000">
                <a:solidFill>
                  <a:srgbClr val="38870D"/>
                </a:solidFill>
              </a:defRPr>
            </a:lvl1pPr>
            <a:lvl2pPr marL="630000" indent="-316799">
              <a:buClrTx/>
              <a:buFontTx/>
              <a:defRPr sz="2000">
                <a:solidFill>
                  <a:srgbClr val="38870D"/>
                </a:solidFill>
              </a:defRPr>
            </a:lvl2pPr>
            <a:lvl3pPr marL="981999" indent="-351999">
              <a:buClrTx/>
              <a:buFontTx/>
              <a:defRPr sz="2000">
                <a:solidFill>
                  <a:srgbClr val="38870D"/>
                </a:solidFill>
              </a:defRPr>
            </a:lvl3pPr>
            <a:lvl4pPr marL="1295200" indent="-352000">
              <a:buClrTx/>
              <a:buFontTx/>
              <a:defRPr sz="2000">
                <a:solidFill>
                  <a:srgbClr val="38870D"/>
                </a:solidFill>
              </a:defRPr>
            </a:lvl4pPr>
            <a:lvl5pPr marL="1655999" indent="-395999">
              <a:buClrTx/>
              <a:buFontTx/>
              <a:defRPr sz="2000">
                <a:solidFill>
                  <a:srgbClr val="38870D"/>
                </a:solidFill>
              </a:defRPr>
            </a:lvl5pPr>
          </a:lstStyle>
          <a:p>
            <a:r>
              <a:t>Klik om de tekststijl van het model te bewerken</a:t>
            </a:r>
          </a:p>
          <a:p>
            <a:pPr lvl="1"/>
            <a:endParaRPr/>
          </a:p>
          <a:p>
            <a:pPr lvl="2"/>
            <a:endParaRPr/>
          </a:p>
          <a:p>
            <a:pPr lvl="3"/>
            <a:endParaRPr/>
          </a:p>
          <a:p>
            <a:pPr lvl="4"/>
            <a:endParaRPr/>
          </a:p>
        </p:txBody>
      </p:sp>
      <p:sp>
        <p:nvSpPr>
          <p:cNvPr id="1032" name="Tijdelijke aanduiding voor tekst 13"/>
          <p:cNvSpPr>
            <a:spLocks noGrp="1"/>
          </p:cNvSpPr>
          <p:nvPr>
            <p:ph type="body" sz="quarter" idx="21" hasCustomPrompt="1"/>
          </p:nvPr>
        </p:nvSpPr>
        <p:spPr>
          <a:xfrm>
            <a:off x="5156753" y="4639509"/>
            <a:ext cx="4680001" cy="691885"/>
          </a:xfrm>
          <a:prstGeom prst="rect">
            <a:avLst/>
          </a:prstGeom>
        </p:spPr>
        <p:txBody>
          <a:bodyPr anchor="ctr"/>
          <a:lstStyle>
            <a:lvl1pPr marL="0" indent="0">
              <a:buClrTx/>
              <a:buSzTx/>
              <a:buFontTx/>
              <a:buNone/>
              <a:defRPr sz="2000">
                <a:solidFill>
                  <a:srgbClr val="38870D"/>
                </a:solidFill>
              </a:defRPr>
            </a:lvl1pPr>
          </a:lstStyle>
          <a:p>
            <a:r>
              <a:t>Klik om de tekststijl van het model te bewerken</a:t>
            </a:r>
          </a:p>
        </p:txBody>
      </p:sp>
      <p:sp>
        <p:nvSpPr>
          <p:cNvPr id="1033" name="Tijdelijke aanduiding voor tekst 13"/>
          <p:cNvSpPr>
            <a:spLocks noGrp="1"/>
          </p:cNvSpPr>
          <p:nvPr>
            <p:ph type="body" sz="quarter" idx="22" hasCustomPrompt="1"/>
          </p:nvPr>
        </p:nvSpPr>
        <p:spPr>
          <a:xfrm>
            <a:off x="5156753" y="5405528"/>
            <a:ext cx="4680001" cy="691885"/>
          </a:xfrm>
          <a:prstGeom prst="rect">
            <a:avLst/>
          </a:prstGeom>
        </p:spPr>
        <p:txBody>
          <a:bodyPr anchor="ctr"/>
          <a:lstStyle>
            <a:lvl1pPr marL="0" indent="0">
              <a:buClrTx/>
              <a:buSzTx/>
              <a:buFontTx/>
              <a:buNone/>
              <a:defRPr sz="2000">
                <a:solidFill>
                  <a:srgbClr val="38870D"/>
                </a:solidFill>
              </a:defRPr>
            </a:lvl1pPr>
          </a:lstStyle>
          <a:p>
            <a:r>
              <a:t>Klik om de tekststijl van het model te bewerken</a:t>
            </a:r>
          </a:p>
        </p:txBody>
      </p:sp>
      <p:sp>
        <p:nvSpPr>
          <p:cNvPr id="1034" name="Tijdelijke aanduiding voor afbeelding 3"/>
          <p:cNvSpPr>
            <a:spLocks noGrp="1"/>
          </p:cNvSpPr>
          <p:nvPr>
            <p:ph type="pic" sz="quarter" idx="23"/>
          </p:nvPr>
        </p:nvSpPr>
        <p:spPr>
          <a:xfrm>
            <a:off x="4544781" y="3921366"/>
            <a:ext cx="541204" cy="540001"/>
          </a:xfrm>
          <a:prstGeom prst="rect">
            <a:avLst/>
          </a:prstGeom>
        </p:spPr>
        <p:txBody>
          <a:bodyPr lIns="91439" rIns="91439">
            <a:noAutofit/>
          </a:bodyPr>
          <a:lstStyle/>
          <a:p>
            <a:endParaRPr/>
          </a:p>
        </p:txBody>
      </p:sp>
      <p:sp>
        <p:nvSpPr>
          <p:cNvPr id="1035" name="Tijdelijke aanduiding voor afbeelding 3"/>
          <p:cNvSpPr>
            <a:spLocks noGrp="1"/>
          </p:cNvSpPr>
          <p:nvPr>
            <p:ph type="pic" sz="quarter" idx="24"/>
          </p:nvPr>
        </p:nvSpPr>
        <p:spPr>
          <a:xfrm>
            <a:off x="4544781" y="4707382"/>
            <a:ext cx="541204" cy="540001"/>
          </a:xfrm>
          <a:prstGeom prst="rect">
            <a:avLst/>
          </a:prstGeom>
        </p:spPr>
        <p:txBody>
          <a:bodyPr lIns="91439" rIns="91439">
            <a:noAutofit/>
          </a:bodyPr>
          <a:lstStyle/>
          <a:p>
            <a:endParaRPr/>
          </a:p>
        </p:txBody>
      </p:sp>
      <p:sp>
        <p:nvSpPr>
          <p:cNvPr id="1036" name="Tijdelijke aanduiding voor afbeelding 3"/>
          <p:cNvSpPr>
            <a:spLocks noGrp="1"/>
          </p:cNvSpPr>
          <p:nvPr>
            <p:ph type="pic" sz="quarter" idx="25"/>
          </p:nvPr>
        </p:nvSpPr>
        <p:spPr>
          <a:xfrm>
            <a:off x="4544781" y="5480872"/>
            <a:ext cx="541204" cy="540001"/>
          </a:xfrm>
          <a:prstGeom prst="rect">
            <a:avLst/>
          </a:prstGeom>
        </p:spPr>
        <p:txBody>
          <a:bodyPr lIns="91439" rIns="91439">
            <a:noAutofit/>
          </a:bodyPr>
          <a:lstStyle/>
          <a:p>
            <a:endParaRPr/>
          </a:p>
        </p:txBody>
      </p:sp>
      <p:sp>
        <p:nvSpPr>
          <p:cNvPr id="1037" name="Rechthoek 23"/>
          <p:cNvSpPr/>
          <p:nvPr/>
        </p:nvSpPr>
        <p:spPr>
          <a:xfrm>
            <a:off x="5773420" y="6541199"/>
            <a:ext cx="647701" cy="3168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pic>
        <p:nvPicPr>
          <p:cNvPr id="1038" name="Afbeelding 14" descr="Afbeelding 14"/>
          <p:cNvPicPr>
            <a:picLocks noChangeAspect="1"/>
          </p:cNvPicPr>
          <p:nvPr/>
        </p:nvPicPr>
        <p:blipFill>
          <a:blip r:embed="rId2"/>
          <a:stretch>
            <a:fillRect/>
          </a:stretch>
        </p:blipFill>
        <p:spPr>
          <a:xfrm>
            <a:off x="0" y="0"/>
            <a:ext cx="12192000" cy="1783080"/>
          </a:xfrm>
          <a:prstGeom prst="rect">
            <a:avLst/>
          </a:prstGeom>
          <a:ln w="12700">
            <a:miter lim="400000"/>
          </a:ln>
        </p:spPr>
      </p:pic>
      <p:sp>
        <p:nvSpPr>
          <p:cNvPr id="1039"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Contact B">
    <p:spTree>
      <p:nvGrpSpPr>
        <p:cNvPr id="1" name=""/>
        <p:cNvGrpSpPr/>
        <p:nvPr/>
      </p:nvGrpSpPr>
      <p:grpSpPr>
        <a:xfrm>
          <a:off x="0" y="0"/>
          <a:ext cx="0" cy="0"/>
          <a:chOff x="0" y="0"/>
          <a:chExt cx="0" cy="0"/>
        </a:xfrm>
      </p:grpSpPr>
      <p:sp>
        <p:nvSpPr>
          <p:cNvPr id="1046" name="Rechthoek 5"/>
          <p:cNvSpPr/>
          <p:nvPr/>
        </p:nvSpPr>
        <p:spPr>
          <a:xfrm>
            <a:off x="0" y="-1"/>
            <a:ext cx="6096000" cy="6858001"/>
          </a:xfrm>
          <a:prstGeom prst="rect">
            <a:avLst/>
          </a:prstGeom>
          <a:solidFill>
            <a:srgbClr val="75D1B5"/>
          </a:solidFill>
          <a:ln w="12700">
            <a:miter lim="400000"/>
          </a:ln>
        </p:spPr>
        <p:txBody>
          <a:bodyPr lIns="45719" rIns="45719" anchor="ctr"/>
          <a:lstStyle/>
          <a:p>
            <a:pPr algn="ctr">
              <a:defRPr>
                <a:solidFill>
                  <a:srgbClr val="FFFFFF"/>
                </a:solidFill>
              </a:defRPr>
            </a:pPr>
            <a:endParaRPr/>
          </a:p>
        </p:txBody>
      </p:sp>
      <p:sp>
        <p:nvSpPr>
          <p:cNvPr id="1047" name="Typ een afsluitende zin"/>
          <p:cNvSpPr txBox="1">
            <a:spLocks noGrp="1"/>
          </p:cNvSpPr>
          <p:nvPr>
            <p:ph type="title" hasCustomPrompt="1"/>
          </p:nvPr>
        </p:nvSpPr>
        <p:spPr>
          <a:xfrm>
            <a:off x="635000" y="2565400"/>
            <a:ext cx="5003800" cy="1727200"/>
          </a:xfrm>
          <a:prstGeom prst="rect">
            <a:avLst/>
          </a:prstGeom>
        </p:spPr>
        <p:txBody>
          <a:bodyPr anchor="ctr"/>
          <a:lstStyle>
            <a:lvl1pPr>
              <a:defRPr sz="4800">
                <a:solidFill>
                  <a:srgbClr val="000000"/>
                </a:solidFill>
              </a:defRPr>
            </a:lvl1pPr>
          </a:lstStyle>
          <a:p>
            <a:r>
              <a:t>Typ een afsluitende zin</a:t>
            </a:r>
          </a:p>
        </p:txBody>
      </p:sp>
      <p:sp>
        <p:nvSpPr>
          <p:cNvPr id="1048" name="Hoofdtekst - niveau één…"/>
          <p:cNvSpPr txBox="1">
            <a:spLocks noGrp="1"/>
          </p:cNvSpPr>
          <p:nvPr>
            <p:ph type="body" sz="quarter" idx="1" hasCustomPrompt="1"/>
          </p:nvPr>
        </p:nvSpPr>
        <p:spPr>
          <a:xfrm>
            <a:off x="7176285" y="2286000"/>
            <a:ext cx="4382304" cy="691884"/>
          </a:xfrm>
          <a:prstGeom prst="rect">
            <a:avLst/>
          </a:prstGeom>
        </p:spPr>
        <p:txBody>
          <a:bodyPr anchor="ctr"/>
          <a:lstStyle>
            <a:lvl1pPr marL="0" indent="0">
              <a:buClrTx/>
              <a:buSzTx/>
              <a:buFontTx/>
              <a:buNone/>
              <a:defRPr sz="2000">
                <a:solidFill>
                  <a:srgbClr val="38870D"/>
                </a:solidFill>
              </a:defRPr>
            </a:lvl1pPr>
            <a:lvl2pPr marL="630000" indent="-316799">
              <a:buClrTx/>
              <a:buFontTx/>
              <a:defRPr sz="2000">
                <a:solidFill>
                  <a:srgbClr val="38870D"/>
                </a:solidFill>
              </a:defRPr>
            </a:lvl2pPr>
            <a:lvl3pPr marL="981999" indent="-351999">
              <a:buClrTx/>
              <a:buFontTx/>
              <a:defRPr sz="2000">
                <a:solidFill>
                  <a:srgbClr val="38870D"/>
                </a:solidFill>
              </a:defRPr>
            </a:lvl3pPr>
            <a:lvl4pPr marL="1295200" indent="-352000">
              <a:buClrTx/>
              <a:buFontTx/>
              <a:defRPr sz="2000">
                <a:solidFill>
                  <a:srgbClr val="38870D"/>
                </a:solidFill>
              </a:defRPr>
            </a:lvl4pPr>
            <a:lvl5pPr marL="1655999" indent="-395999">
              <a:buClrTx/>
              <a:buFontTx/>
              <a:defRPr sz="2000">
                <a:solidFill>
                  <a:srgbClr val="38870D"/>
                </a:solidFill>
              </a:defRPr>
            </a:lvl5pPr>
          </a:lstStyle>
          <a:p>
            <a:r>
              <a:t>Klik om de tekststijl van het model te bewerken</a:t>
            </a:r>
          </a:p>
          <a:p>
            <a:pPr lvl="1"/>
            <a:endParaRPr/>
          </a:p>
          <a:p>
            <a:pPr lvl="2"/>
            <a:endParaRPr/>
          </a:p>
          <a:p>
            <a:pPr lvl="3"/>
            <a:endParaRPr/>
          </a:p>
          <a:p>
            <a:pPr lvl="4"/>
            <a:endParaRPr/>
          </a:p>
        </p:txBody>
      </p:sp>
      <p:sp>
        <p:nvSpPr>
          <p:cNvPr id="1049" name="Tijdelijke aanduiding voor tekst 13"/>
          <p:cNvSpPr>
            <a:spLocks noGrp="1"/>
          </p:cNvSpPr>
          <p:nvPr>
            <p:ph type="body" sz="quarter" idx="21" hasCustomPrompt="1"/>
          </p:nvPr>
        </p:nvSpPr>
        <p:spPr>
          <a:xfrm>
            <a:off x="7176285" y="3079487"/>
            <a:ext cx="4382304" cy="691885"/>
          </a:xfrm>
          <a:prstGeom prst="rect">
            <a:avLst/>
          </a:prstGeom>
        </p:spPr>
        <p:txBody>
          <a:bodyPr anchor="ctr"/>
          <a:lstStyle>
            <a:lvl1pPr marL="0" indent="0">
              <a:buClrTx/>
              <a:buSzTx/>
              <a:buFontTx/>
              <a:buNone/>
              <a:defRPr sz="2000">
                <a:solidFill>
                  <a:srgbClr val="38870D"/>
                </a:solidFill>
              </a:defRPr>
            </a:lvl1pPr>
          </a:lstStyle>
          <a:p>
            <a:r>
              <a:t>Klik om de tekststijl van het model te bewerken</a:t>
            </a:r>
          </a:p>
        </p:txBody>
      </p:sp>
      <p:sp>
        <p:nvSpPr>
          <p:cNvPr id="1050" name="Tijdelijke aanduiding voor tekst 13"/>
          <p:cNvSpPr>
            <a:spLocks noGrp="1"/>
          </p:cNvSpPr>
          <p:nvPr>
            <p:ph type="body" sz="quarter" idx="22" hasCustomPrompt="1"/>
          </p:nvPr>
        </p:nvSpPr>
        <p:spPr>
          <a:xfrm>
            <a:off x="7176285" y="3845505"/>
            <a:ext cx="4382304" cy="691886"/>
          </a:xfrm>
          <a:prstGeom prst="rect">
            <a:avLst/>
          </a:prstGeom>
        </p:spPr>
        <p:txBody>
          <a:bodyPr anchor="ctr"/>
          <a:lstStyle>
            <a:lvl1pPr marL="0" indent="0">
              <a:buClrTx/>
              <a:buSzTx/>
              <a:buFontTx/>
              <a:buNone/>
              <a:defRPr sz="2000">
                <a:solidFill>
                  <a:srgbClr val="38870D"/>
                </a:solidFill>
              </a:defRPr>
            </a:lvl1pPr>
          </a:lstStyle>
          <a:p>
            <a:r>
              <a:t>Klik om de tekststijl van het model te bewerken</a:t>
            </a:r>
          </a:p>
        </p:txBody>
      </p:sp>
      <p:sp>
        <p:nvSpPr>
          <p:cNvPr id="1051" name="Tijdelijke aanduiding voor afbeelding 3"/>
          <p:cNvSpPr>
            <a:spLocks noGrp="1"/>
          </p:cNvSpPr>
          <p:nvPr>
            <p:ph type="pic" sz="quarter" idx="23"/>
          </p:nvPr>
        </p:nvSpPr>
        <p:spPr>
          <a:xfrm>
            <a:off x="6564313" y="2361344"/>
            <a:ext cx="541204" cy="540001"/>
          </a:xfrm>
          <a:prstGeom prst="rect">
            <a:avLst/>
          </a:prstGeom>
        </p:spPr>
        <p:txBody>
          <a:bodyPr lIns="91439" rIns="91439">
            <a:noAutofit/>
          </a:bodyPr>
          <a:lstStyle/>
          <a:p>
            <a:endParaRPr/>
          </a:p>
        </p:txBody>
      </p:sp>
      <p:sp>
        <p:nvSpPr>
          <p:cNvPr id="1052" name="Tijdelijke aanduiding voor afbeelding 3"/>
          <p:cNvSpPr>
            <a:spLocks noGrp="1"/>
          </p:cNvSpPr>
          <p:nvPr>
            <p:ph type="pic" sz="quarter" idx="24"/>
          </p:nvPr>
        </p:nvSpPr>
        <p:spPr>
          <a:xfrm>
            <a:off x="6564313" y="3147360"/>
            <a:ext cx="541204" cy="540001"/>
          </a:xfrm>
          <a:prstGeom prst="rect">
            <a:avLst/>
          </a:prstGeom>
        </p:spPr>
        <p:txBody>
          <a:bodyPr lIns="91439" rIns="91439">
            <a:noAutofit/>
          </a:bodyPr>
          <a:lstStyle/>
          <a:p>
            <a:endParaRPr/>
          </a:p>
        </p:txBody>
      </p:sp>
      <p:sp>
        <p:nvSpPr>
          <p:cNvPr id="1053" name="Tijdelijke aanduiding voor afbeelding 3"/>
          <p:cNvSpPr>
            <a:spLocks noGrp="1"/>
          </p:cNvSpPr>
          <p:nvPr>
            <p:ph type="pic" sz="quarter" idx="25"/>
          </p:nvPr>
        </p:nvSpPr>
        <p:spPr>
          <a:xfrm>
            <a:off x="6564313" y="3920849"/>
            <a:ext cx="541204" cy="540001"/>
          </a:xfrm>
          <a:prstGeom prst="rect">
            <a:avLst/>
          </a:prstGeom>
        </p:spPr>
        <p:txBody>
          <a:bodyPr lIns="91439" rIns="91439">
            <a:noAutofit/>
          </a:bodyPr>
          <a:lstStyle/>
          <a:p>
            <a:endParaRPr/>
          </a:p>
        </p:txBody>
      </p:sp>
      <p:sp>
        <p:nvSpPr>
          <p:cNvPr id="1054" name="Rechthoek 23"/>
          <p:cNvSpPr/>
          <p:nvPr/>
        </p:nvSpPr>
        <p:spPr>
          <a:xfrm>
            <a:off x="5773420" y="6541199"/>
            <a:ext cx="647701" cy="3168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pic>
        <p:nvPicPr>
          <p:cNvPr id="1055" name="Afbeelding 14" descr="Afbeelding 14"/>
          <p:cNvPicPr>
            <a:picLocks noChangeAspect="1"/>
          </p:cNvPicPr>
          <p:nvPr/>
        </p:nvPicPr>
        <p:blipFill>
          <a:blip r:embed="rId2"/>
          <a:stretch>
            <a:fillRect/>
          </a:stretch>
        </p:blipFill>
        <p:spPr>
          <a:xfrm>
            <a:off x="0" y="0"/>
            <a:ext cx="12192000" cy="1783080"/>
          </a:xfrm>
          <a:prstGeom prst="rect">
            <a:avLst/>
          </a:prstGeom>
          <a:ln w="12700">
            <a:miter lim="400000"/>
          </a:ln>
        </p:spPr>
      </p:pic>
      <p:sp>
        <p:nvSpPr>
          <p:cNvPr id="1056"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Contact C">
    <p:bg>
      <p:bgPr>
        <a:solidFill>
          <a:srgbClr val="75D1B5"/>
        </a:solidFill>
        <a:effectLst/>
      </p:bgPr>
    </p:bg>
    <p:spTree>
      <p:nvGrpSpPr>
        <p:cNvPr id="1" name=""/>
        <p:cNvGrpSpPr/>
        <p:nvPr/>
      </p:nvGrpSpPr>
      <p:grpSpPr>
        <a:xfrm>
          <a:off x="0" y="0"/>
          <a:ext cx="0" cy="0"/>
          <a:chOff x="0" y="0"/>
          <a:chExt cx="0" cy="0"/>
        </a:xfrm>
      </p:grpSpPr>
      <p:sp>
        <p:nvSpPr>
          <p:cNvPr id="1063" name="Typ een afsluitende zin"/>
          <p:cNvSpPr txBox="1">
            <a:spLocks noGrp="1"/>
          </p:cNvSpPr>
          <p:nvPr>
            <p:ph type="title" hasCustomPrompt="1"/>
          </p:nvPr>
        </p:nvSpPr>
        <p:spPr>
          <a:xfrm>
            <a:off x="635000" y="1875616"/>
            <a:ext cx="10923589" cy="1551796"/>
          </a:xfrm>
          <a:prstGeom prst="rect">
            <a:avLst/>
          </a:prstGeom>
        </p:spPr>
        <p:txBody>
          <a:bodyPr anchor="ctr"/>
          <a:lstStyle>
            <a:lvl1pPr>
              <a:defRPr sz="4800">
                <a:solidFill>
                  <a:srgbClr val="000000"/>
                </a:solidFill>
              </a:defRPr>
            </a:lvl1pPr>
          </a:lstStyle>
          <a:p>
            <a:r>
              <a:t>Typ een afsluitende zin</a:t>
            </a:r>
          </a:p>
        </p:txBody>
      </p:sp>
      <p:sp>
        <p:nvSpPr>
          <p:cNvPr id="1064" name="Hoofdtekst - niveau één…"/>
          <p:cNvSpPr txBox="1">
            <a:spLocks noGrp="1"/>
          </p:cNvSpPr>
          <p:nvPr>
            <p:ph type="body" sz="quarter" idx="1" hasCustomPrompt="1"/>
          </p:nvPr>
        </p:nvSpPr>
        <p:spPr>
          <a:xfrm>
            <a:off x="4224313" y="3846021"/>
            <a:ext cx="4680001" cy="691885"/>
          </a:xfrm>
          <a:prstGeom prst="rect">
            <a:avLst/>
          </a:prstGeom>
        </p:spPr>
        <p:txBody>
          <a:bodyPr anchor="ctr"/>
          <a:lstStyle>
            <a:lvl1pPr marL="0" indent="0">
              <a:buClrTx/>
              <a:buSzTx/>
              <a:buFontTx/>
              <a:buNone/>
              <a:defRPr sz="2000"/>
            </a:lvl1pPr>
            <a:lvl2pPr marL="630000" indent="-316799">
              <a:buClrTx/>
              <a:buFontTx/>
              <a:defRPr sz="2000"/>
            </a:lvl2pPr>
            <a:lvl3pPr marL="981999" indent="-351999">
              <a:buClrTx/>
              <a:buFontTx/>
              <a:defRPr sz="2000"/>
            </a:lvl3pPr>
            <a:lvl4pPr marL="1295200" indent="-352000">
              <a:buClrTx/>
              <a:buFontTx/>
              <a:defRPr sz="2000"/>
            </a:lvl4pPr>
            <a:lvl5pPr marL="1655999" indent="-395999">
              <a:buClrTx/>
              <a:buFontTx/>
              <a:defRPr sz="2000"/>
            </a:lvl5pPr>
          </a:lstStyle>
          <a:p>
            <a:r>
              <a:t>Klik om de tekststijl van het model te bewerken</a:t>
            </a:r>
          </a:p>
          <a:p>
            <a:pPr lvl="1"/>
            <a:endParaRPr/>
          </a:p>
          <a:p>
            <a:pPr lvl="2"/>
            <a:endParaRPr/>
          </a:p>
          <a:p>
            <a:pPr lvl="3"/>
            <a:endParaRPr/>
          </a:p>
          <a:p>
            <a:pPr lvl="4"/>
            <a:endParaRPr/>
          </a:p>
        </p:txBody>
      </p:sp>
      <p:sp>
        <p:nvSpPr>
          <p:cNvPr id="1065" name="Tijdelijke aanduiding voor tekst 13"/>
          <p:cNvSpPr>
            <a:spLocks noGrp="1"/>
          </p:cNvSpPr>
          <p:nvPr>
            <p:ph type="body" sz="quarter" idx="21" hasCustomPrompt="1"/>
          </p:nvPr>
        </p:nvSpPr>
        <p:spPr>
          <a:xfrm>
            <a:off x="4224313" y="4639509"/>
            <a:ext cx="4680001" cy="691885"/>
          </a:xfrm>
          <a:prstGeom prst="rect">
            <a:avLst/>
          </a:prstGeom>
        </p:spPr>
        <p:txBody>
          <a:bodyPr anchor="ctr"/>
          <a:lstStyle>
            <a:lvl1pPr marL="0" indent="0">
              <a:buClrTx/>
              <a:buSzTx/>
              <a:buFontTx/>
              <a:buNone/>
              <a:defRPr sz="2000"/>
            </a:lvl1pPr>
          </a:lstStyle>
          <a:p>
            <a:r>
              <a:t>Klik om de tekststijl van het model te bewerken</a:t>
            </a:r>
          </a:p>
        </p:txBody>
      </p:sp>
      <p:sp>
        <p:nvSpPr>
          <p:cNvPr id="1066" name="Tijdelijke aanduiding voor tekst 13"/>
          <p:cNvSpPr>
            <a:spLocks noGrp="1"/>
          </p:cNvSpPr>
          <p:nvPr>
            <p:ph type="body" sz="quarter" idx="22" hasCustomPrompt="1"/>
          </p:nvPr>
        </p:nvSpPr>
        <p:spPr>
          <a:xfrm>
            <a:off x="4224313" y="5405528"/>
            <a:ext cx="4680001" cy="691885"/>
          </a:xfrm>
          <a:prstGeom prst="rect">
            <a:avLst/>
          </a:prstGeom>
        </p:spPr>
        <p:txBody>
          <a:bodyPr anchor="ctr"/>
          <a:lstStyle>
            <a:lvl1pPr marL="0" indent="0">
              <a:buClrTx/>
              <a:buSzTx/>
              <a:buFontTx/>
              <a:buNone/>
              <a:defRPr sz="2000"/>
            </a:lvl1pPr>
          </a:lstStyle>
          <a:p>
            <a:r>
              <a:t>Klik om de tekststijl van het model te bewerken</a:t>
            </a:r>
          </a:p>
        </p:txBody>
      </p:sp>
      <p:sp>
        <p:nvSpPr>
          <p:cNvPr id="1067" name="Rechthoek 23"/>
          <p:cNvSpPr/>
          <p:nvPr/>
        </p:nvSpPr>
        <p:spPr>
          <a:xfrm>
            <a:off x="5773420" y="6541199"/>
            <a:ext cx="647701" cy="316801"/>
          </a:xfrm>
          <a:prstGeom prst="rect">
            <a:avLst/>
          </a:prstGeom>
          <a:solidFill>
            <a:srgbClr val="154273"/>
          </a:solidFill>
          <a:ln w="12700">
            <a:miter lim="400000"/>
          </a:ln>
        </p:spPr>
        <p:txBody>
          <a:bodyPr lIns="45719" rIns="45719" anchor="ctr"/>
          <a:lstStyle/>
          <a:p>
            <a:pPr algn="ctr">
              <a:defRPr>
                <a:solidFill>
                  <a:srgbClr val="595959"/>
                </a:solidFill>
              </a:defRPr>
            </a:pPr>
            <a:endParaRPr/>
          </a:p>
        </p:txBody>
      </p:sp>
      <p:sp>
        <p:nvSpPr>
          <p:cNvPr id="1068" name="Tijdelijke aanduiding voor afbeelding 3"/>
          <p:cNvSpPr>
            <a:spLocks noGrp="1"/>
          </p:cNvSpPr>
          <p:nvPr>
            <p:ph type="pic" sz="quarter" idx="23"/>
          </p:nvPr>
        </p:nvSpPr>
        <p:spPr>
          <a:xfrm>
            <a:off x="3421850" y="3926077"/>
            <a:ext cx="541204" cy="540001"/>
          </a:xfrm>
          <a:prstGeom prst="rect">
            <a:avLst/>
          </a:prstGeom>
        </p:spPr>
        <p:txBody>
          <a:bodyPr lIns="91439" rIns="91439">
            <a:noAutofit/>
          </a:bodyPr>
          <a:lstStyle/>
          <a:p>
            <a:endParaRPr/>
          </a:p>
        </p:txBody>
      </p:sp>
      <p:sp>
        <p:nvSpPr>
          <p:cNvPr id="1069" name="Tijdelijke aanduiding voor afbeelding 3"/>
          <p:cNvSpPr>
            <a:spLocks noGrp="1"/>
          </p:cNvSpPr>
          <p:nvPr>
            <p:ph type="pic" sz="quarter" idx="24"/>
          </p:nvPr>
        </p:nvSpPr>
        <p:spPr>
          <a:xfrm>
            <a:off x="3421850" y="4712092"/>
            <a:ext cx="541204" cy="540001"/>
          </a:xfrm>
          <a:prstGeom prst="rect">
            <a:avLst/>
          </a:prstGeom>
        </p:spPr>
        <p:txBody>
          <a:bodyPr lIns="91439" rIns="91439">
            <a:noAutofit/>
          </a:bodyPr>
          <a:lstStyle/>
          <a:p>
            <a:endParaRPr/>
          </a:p>
        </p:txBody>
      </p:sp>
      <p:sp>
        <p:nvSpPr>
          <p:cNvPr id="1070" name="Tijdelijke aanduiding voor afbeelding 3"/>
          <p:cNvSpPr>
            <a:spLocks noGrp="1"/>
          </p:cNvSpPr>
          <p:nvPr>
            <p:ph type="pic" sz="quarter" idx="25"/>
          </p:nvPr>
        </p:nvSpPr>
        <p:spPr>
          <a:xfrm>
            <a:off x="3421850" y="5485582"/>
            <a:ext cx="541204" cy="540001"/>
          </a:xfrm>
          <a:prstGeom prst="rect">
            <a:avLst/>
          </a:prstGeom>
        </p:spPr>
        <p:txBody>
          <a:bodyPr lIns="91439" rIns="91439">
            <a:noAutofit/>
          </a:bodyPr>
          <a:lstStyle/>
          <a:p>
            <a:endParaRPr/>
          </a:p>
        </p:txBody>
      </p:sp>
      <p:pic>
        <p:nvPicPr>
          <p:cNvPr id="1071" name="Afbeelding 16" descr="Afbeelding 16"/>
          <p:cNvPicPr>
            <a:picLocks noChangeAspect="1"/>
          </p:cNvPicPr>
          <p:nvPr/>
        </p:nvPicPr>
        <p:blipFill>
          <a:blip r:embed="rId2"/>
          <a:stretch>
            <a:fillRect/>
          </a:stretch>
        </p:blipFill>
        <p:spPr>
          <a:xfrm>
            <a:off x="0" y="0"/>
            <a:ext cx="12192000" cy="1783080"/>
          </a:xfrm>
          <a:prstGeom prst="rect">
            <a:avLst/>
          </a:prstGeom>
          <a:ln w="12700">
            <a:miter lim="400000"/>
          </a:ln>
        </p:spPr>
      </p:pic>
      <p:sp>
        <p:nvSpPr>
          <p:cNvPr id="1072" name="Dianummer"/>
          <p:cNvSpPr txBox="1">
            <a:spLocks noGrp="1"/>
          </p:cNvSpPr>
          <p:nvPr>
            <p:ph type="sldNum" sz="quarter" idx="2"/>
          </p:nvPr>
        </p:nvSpPr>
        <p:spPr>
          <a:prstGeom prst="rect">
            <a:avLst/>
          </a:prstGeom>
        </p:spPr>
        <p:txBody>
          <a:bodyPr/>
          <a:lstStyle>
            <a:lvl1pPr>
              <a:defRPr>
                <a:solidFill>
                  <a:srgbClr val="595959"/>
                </a:solidFill>
              </a:defRPr>
            </a:lvl1pPr>
          </a:lstStyle>
          <a:p>
            <a:fld id="{86CB4B4D-7CA3-9044-876B-883B54F8677D}" type="slidenum">
              <a:t>‹nr.›</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079" name="Titeltekst"/>
          <p:cNvSpPr txBox="1">
            <a:spLocks noGrp="1"/>
          </p:cNvSpPr>
          <p:nvPr>
            <p:ph type="title"/>
          </p:nvPr>
        </p:nvSpPr>
        <p:spPr>
          <a:xfrm>
            <a:off x="1524000" y="1122362"/>
            <a:ext cx="9144000" cy="2387601"/>
          </a:xfrm>
          <a:prstGeom prst="rect">
            <a:avLst/>
          </a:prstGeom>
        </p:spPr>
        <p:txBody>
          <a:bodyPr/>
          <a:lstStyle>
            <a:lvl1pPr algn="ctr">
              <a:defRPr sz="6000">
                <a:solidFill>
                  <a:srgbClr val="000000"/>
                </a:solidFill>
                <a:latin typeface="Calibri Light"/>
                <a:ea typeface="Calibri Light"/>
                <a:cs typeface="Calibri Light"/>
                <a:sym typeface="Calibri Light"/>
              </a:defRPr>
            </a:lvl1pPr>
          </a:lstStyle>
          <a:p>
            <a:r>
              <a:t>Titeltekst</a:t>
            </a:r>
          </a:p>
        </p:txBody>
      </p:sp>
      <p:sp>
        <p:nvSpPr>
          <p:cNvPr id="1080" name="Hoofdtekst - niveau één…"/>
          <p:cNvSpPr txBox="1">
            <a:spLocks noGrp="1"/>
          </p:cNvSpPr>
          <p:nvPr>
            <p:ph type="body" sz="quarter" idx="1"/>
          </p:nvPr>
        </p:nvSpPr>
        <p:spPr>
          <a:xfrm>
            <a:off x="1524000" y="3602037"/>
            <a:ext cx="9144000" cy="1655763"/>
          </a:xfrm>
          <a:prstGeom prst="rect">
            <a:avLst/>
          </a:prstGeom>
        </p:spPr>
        <p:txBody>
          <a:bodyPr/>
          <a:lstStyle>
            <a:lvl1pPr marL="0" indent="0" algn="ctr">
              <a:spcBef>
                <a:spcPts val="1000"/>
              </a:spcBef>
              <a:buClrTx/>
              <a:buSzTx/>
              <a:buFontTx/>
              <a:buNone/>
              <a:defRPr>
                <a:latin typeface="+mj-lt"/>
                <a:ea typeface="+mj-ea"/>
                <a:cs typeface="+mj-cs"/>
                <a:sym typeface="Calibri"/>
              </a:defRPr>
            </a:lvl1pPr>
            <a:lvl2pPr marL="0" indent="457200" algn="ctr">
              <a:spcBef>
                <a:spcPts val="1000"/>
              </a:spcBef>
              <a:buClrTx/>
              <a:buSzTx/>
              <a:buFontTx/>
              <a:buNone/>
              <a:defRPr>
                <a:latin typeface="+mj-lt"/>
                <a:ea typeface="+mj-ea"/>
                <a:cs typeface="+mj-cs"/>
                <a:sym typeface="Calibri"/>
              </a:defRPr>
            </a:lvl2pPr>
            <a:lvl3pPr marL="0" indent="914400" algn="ctr">
              <a:spcBef>
                <a:spcPts val="1000"/>
              </a:spcBef>
              <a:buClrTx/>
              <a:buSzTx/>
              <a:buFontTx/>
              <a:buNone/>
              <a:defRPr>
                <a:latin typeface="+mj-lt"/>
                <a:ea typeface="+mj-ea"/>
                <a:cs typeface="+mj-cs"/>
                <a:sym typeface="Calibri"/>
              </a:defRPr>
            </a:lvl3pPr>
            <a:lvl4pPr marL="0" indent="1371600" algn="ctr">
              <a:spcBef>
                <a:spcPts val="1000"/>
              </a:spcBef>
              <a:buClrTx/>
              <a:buSzTx/>
              <a:buFontTx/>
              <a:buNone/>
              <a:defRPr>
                <a:latin typeface="+mj-lt"/>
                <a:ea typeface="+mj-ea"/>
                <a:cs typeface="+mj-cs"/>
                <a:sym typeface="Calibri"/>
              </a:defRPr>
            </a:lvl4pPr>
            <a:lvl5pPr marL="0" indent="1828800" algn="ctr">
              <a:spcBef>
                <a:spcPts val="1000"/>
              </a:spcBef>
              <a:buClrTx/>
              <a:buSzTx/>
              <a:buFontTx/>
              <a:buNone/>
              <a:defRPr>
                <a:latin typeface="+mj-lt"/>
                <a:ea typeface="+mj-ea"/>
                <a:cs typeface="+mj-cs"/>
                <a:sym typeface="Calibri"/>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081" name="Dianummer"/>
          <p:cNvSpPr txBox="1">
            <a:spLocks noGrp="1"/>
          </p:cNvSpPr>
          <p:nvPr>
            <p:ph type="sldNum" sz="quarter" idx="2"/>
          </p:nvPr>
        </p:nvSpPr>
        <p:spPr>
          <a:xfrm>
            <a:off x="11095176" y="6414760"/>
            <a:ext cx="258624" cy="248305"/>
          </a:xfrm>
          <a:prstGeom prst="rect">
            <a:avLst/>
          </a:prstGeom>
        </p:spPr>
        <p:txBody>
          <a:bodyPr lIns="45719" tIns="45719" rIns="45719" bIns="45719" anchor="ctr"/>
          <a:lstStyle>
            <a:lvl1pPr>
              <a:defRPr sz="1200">
                <a:solidFill>
                  <a:srgbClr val="888888"/>
                </a:solidFill>
                <a:latin typeface="+mj-lt"/>
                <a:ea typeface="+mj-ea"/>
                <a:cs typeface="+mj-cs"/>
                <a:sym typeface="Calibri"/>
              </a:defRPr>
            </a:lvl1pPr>
          </a:lstStyle>
          <a:p>
            <a:fld id="{86CB4B4D-7CA3-9044-876B-883B54F8677D}" type="slidenum">
              <a:t>‹nr.›</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088" name="Titeltekst"/>
          <p:cNvSpPr txBox="1">
            <a:spLocks noGrp="1"/>
          </p:cNvSpPr>
          <p:nvPr>
            <p:ph type="title"/>
          </p:nvPr>
        </p:nvSpPr>
        <p:spPr>
          <a:xfrm>
            <a:off x="838200" y="365125"/>
            <a:ext cx="10515600" cy="1325563"/>
          </a:xfrm>
          <a:prstGeom prst="rect">
            <a:avLst/>
          </a:prstGeom>
        </p:spPr>
        <p:txBody>
          <a:bodyPr anchor="ctr"/>
          <a:lstStyle>
            <a:lvl1pPr>
              <a:defRPr sz="4400">
                <a:solidFill>
                  <a:srgbClr val="000000"/>
                </a:solidFill>
                <a:latin typeface="Calibri Light"/>
                <a:ea typeface="Calibri Light"/>
                <a:cs typeface="Calibri Light"/>
                <a:sym typeface="Calibri Light"/>
              </a:defRPr>
            </a:lvl1pPr>
          </a:lstStyle>
          <a:p>
            <a:r>
              <a:t>Titeltekst</a:t>
            </a:r>
          </a:p>
        </p:txBody>
      </p:sp>
      <p:sp>
        <p:nvSpPr>
          <p:cNvPr id="1089" name="Hoofdtekst - niveau één…"/>
          <p:cNvSpPr txBox="1">
            <a:spLocks noGrp="1"/>
          </p:cNvSpPr>
          <p:nvPr>
            <p:ph type="body" idx="1"/>
          </p:nvPr>
        </p:nvSpPr>
        <p:spPr>
          <a:xfrm>
            <a:off x="838200" y="1825625"/>
            <a:ext cx="10515600" cy="4351338"/>
          </a:xfrm>
          <a:prstGeom prst="rect">
            <a:avLst/>
          </a:prstGeom>
        </p:spPr>
        <p:txBody>
          <a:bodyPr/>
          <a:lstStyle>
            <a:lvl1pPr marL="228600" indent="-228600">
              <a:spcBef>
                <a:spcPts val="1000"/>
              </a:spcBef>
              <a:buClrTx/>
              <a:buSzPct val="100000"/>
              <a:buFont typeface="Arial"/>
              <a:buChar char="•"/>
              <a:defRPr sz="2800">
                <a:latin typeface="+mj-lt"/>
                <a:ea typeface="+mj-ea"/>
                <a:cs typeface="+mj-cs"/>
                <a:sym typeface="Calibri"/>
              </a:defRPr>
            </a:lvl1pPr>
            <a:lvl2pPr marL="723900" indent="-266700">
              <a:spcBef>
                <a:spcPts val="1000"/>
              </a:spcBef>
              <a:buClrTx/>
              <a:buFont typeface="Arial"/>
              <a:buChar char="•"/>
              <a:defRPr sz="2800">
                <a:latin typeface="+mj-lt"/>
                <a:ea typeface="+mj-ea"/>
                <a:cs typeface="+mj-cs"/>
                <a:sym typeface="Calibri"/>
              </a:defRPr>
            </a:lvl2pPr>
            <a:lvl3pPr marL="1234439" indent="-320039">
              <a:spcBef>
                <a:spcPts val="1000"/>
              </a:spcBef>
              <a:buClrTx/>
              <a:buFont typeface="Arial"/>
              <a:buChar char="•"/>
              <a:defRPr sz="2800">
                <a:latin typeface="+mj-lt"/>
                <a:ea typeface="+mj-ea"/>
                <a:cs typeface="+mj-cs"/>
                <a:sym typeface="Calibri"/>
              </a:defRPr>
            </a:lvl3pPr>
            <a:lvl4pPr marL="1727200" indent="-355600">
              <a:spcBef>
                <a:spcPts val="1000"/>
              </a:spcBef>
              <a:buClrTx/>
              <a:buFont typeface="Arial"/>
              <a:defRPr sz="2800">
                <a:latin typeface="+mj-lt"/>
                <a:ea typeface="+mj-ea"/>
                <a:cs typeface="+mj-cs"/>
                <a:sym typeface="Calibri"/>
              </a:defRPr>
            </a:lvl4pPr>
            <a:lvl5pPr marL="2184400" indent="-355600">
              <a:spcBef>
                <a:spcPts val="1000"/>
              </a:spcBef>
              <a:buClrTx/>
              <a:buFont typeface="Arial"/>
              <a:buChar char="•"/>
              <a:defRPr sz="2800">
                <a:latin typeface="+mj-lt"/>
                <a:ea typeface="+mj-ea"/>
                <a:cs typeface="+mj-cs"/>
                <a:sym typeface="Calibri"/>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090" name="Dianummer"/>
          <p:cNvSpPr txBox="1">
            <a:spLocks noGrp="1"/>
          </p:cNvSpPr>
          <p:nvPr>
            <p:ph type="sldNum" sz="quarter" idx="2"/>
          </p:nvPr>
        </p:nvSpPr>
        <p:spPr>
          <a:xfrm>
            <a:off x="11095176" y="6414760"/>
            <a:ext cx="258624" cy="248305"/>
          </a:xfrm>
          <a:prstGeom prst="rect">
            <a:avLst/>
          </a:prstGeom>
        </p:spPr>
        <p:txBody>
          <a:bodyPr lIns="45719" tIns="45719" rIns="45719" bIns="45719" anchor="ctr"/>
          <a:lstStyle>
            <a:lvl1pPr>
              <a:defRPr sz="1200">
                <a:solidFill>
                  <a:srgbClr val="888888"/>
                </a:solidFill>
                <a:latin typeface="+mj-lt"/>
                <a:ea typeface="+mj-ea"/>
                <a:cs typeface="+mj-cs"/>
                <a:sym typeface="Calibri"/>
              </a:defRPr>
            </a:lvl1pPr>
          </a:lstStyle>
          <a:p>
            <a:fld id="{86CB4B4D-7CA3-9044-876B-883B54F8677D}" type="slidenum">
              <a:t>‹nr.›</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097" name="Titeltekst"/>
          <p:cNvSpPr txBox="1">
            <a:spLocks noGrp="1"/>
          </p:cNvSpPr>
          <p:nvPr>
            <p:ph type="title"/>
          </p:nvPr>
        </p:nvSpPr>
        <p:spPr>
          <a:xfrm>
            <a:off x="831850" y="1709738"/>
            <a:ext cx="10515600" cy="2852737"/>
          </a:xfrm>
          <a:prstGeom prst="rect">
            <a:avLst/>
          </a:prstGeom>
        </p:spPr>
        <p:txBody>
          <a:bodyPr/>
          <a:lstStyle>
            <a:lvl1pPr>
              <a:defRPr sz="6000">
                <a:solidFill>
                  <a:srgbClr val="000000"/>
                </a:solidFill>
                <a:latin typeface="Calibri Light"/>
                <a:ea typeface="Calibri Light"/>
                <a:cs typeface="Calibri Light"/>
                <a:sym typeface="Calibri Light"/>
              </a:defRPr>
            </a:lvl1pPr>
          </a:lstStyle>
          <a:p>
            <a:r>
              <a:t>Titeltekst</a:t>
            </a:r>
          </a:p>
        </p:txBody>
      </p:sp>
      <p:sp>
        <p:nvSpPr>
          <p:cNvPr id="1098" name="Hoofdtekst - niveau één…"/>
          <p:cNvSpPr txBox="1">
            <a:spLocks noGrp="1"/>
          </p:cNvSpPr>
          <p:nvPr>
            <p:ph type="body" sz="quarter" idx="1"/>
          </p:nvPr>
        </p:nvSpPr>
        <p:spPr>
          <a:xfrm>
            <a:off x="831850" y="4589462"/>
            <a:ext cx="10515600" cy="1500188"/>
          </a:xfrm>
          <a:prstGeom prst="rect">
            <a:avLst/>
          </a:prstGeom>
        </p:spPr>
        <p:txBody>
          <a:bodyPr/>
          <a:lstStyle>
            <a:lvl1pPr marL="0" indent="0">
              <a:spcBef>
                <a:spcPts val="1000"/>
              </a:spcBef>
              <a:buClrTx/>
              <a:buSzTx/>
              <a:buFontTx/>
              <a:buNone/>
              <a:defRPr>
                <a:solidFill>
                  <a:srgbClr val="888888"/>
                </a:solidFill>
                <a:latin typeface="+mj-lt"/>
                <a:ea typeface="+mj-ea"/>
                <a:cs typeface="+mj-cs"/>
                <a:sym typeface="Calibri"/>
              </a:defRPr>
            </a:lvl1pPr>
            <a:lvl2pPr marL="0" indent="457200">
              <a:spcBef>
                <a:spcPts val="1000"/>
              </a:spcBef>
              <a:buClrTx/>
              <a:buSzTx/>
              <a:buFontTx/>
              <a:buNone/>
              <a:defRPr>
                <a:solidFill>
                  <a:srgbClr val="888888"/>
                </a:solidFill>
                <a:latin typeface="+mj-lt"/>
                <a:ea typeface="+mj-ea"/>
                <a:cs typeface="+mj-cs"/>
                <a:sym typeface="Calibri"/>
              </a:defRPr>
            </a:lvl2pPr>
            <a:lvl3pPr marL="0" indent="914400">
              <a:spcBef>
                <a:spcPts val="1000"/>
              </a:spcBef>
              <a:buClrTx/>
              <a:buSzTx/>
              <a:buFontTx/>
              <a:buNone/>
              <a:defRPr>
                <a:solidFill>
                  <a:srgbClr val="888888"/>
                </a:solidFill>
                <a:latin typeface="+mj-lt"/>
                <a:ea typeface="+mj-ea"/>
                <a:cs typeface="+mj-cs"/>
                <a:sym typeface="Calibri"/>
              </a:defRPr>
            </a:lvl3pPr>
            <a:lvl4pPr marL="0" indent="1371600">
              <a:spcBef>
                <a:spcPts val="1000"/>
              </a:spcBef>
              <a:buClrTx/>
              <a:buSzTx/>
              <a:buFontTx/>
              <a:buNone/>
              <a:defRPr>
                <a:solidFill>
                  <a:srgbClr val="888888"/>
                </a:solidFill>
                <a:latin typeface="+mj-lt"/>
                <a:ea typeface="+mj-ea"/>
                <a:cs typeface="+mj-cs"/>
                <a:sym typeface="Calibri"/>
              </a:defRPr>
            </a:lvl4pPr>
            <a:lvl5pPr marL="0" indent="1828800">
              <a:spcBef>
                <a:spcPts val="1000"/>
              </a:spcBef>
              <a:buClrTx/>
              <a:buSzTx/>
              <a:buFontTx/>
              <a:buNone/>
              <a:defRPr>
                <a:solidFill>
                  <a:srgbClr val="888888"/>
                </a:solidFill>
                <a:latin typeface="+mj-lt"/>
                <a:ea typeface="+mj-ea"/>
                <a:cs typeface="+mj-cs"/>
                <a:sym typeface="Calibri"/>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099" name="Dianummer"/>
          <p:cNvSpPr txBox="1">
            <a:spLocks noGrp="1"/>
          </p:cNvSpPr>
          <p:nvPr>
            <p:ph type="sldNum" sz="quarter" idx="2"/>
          </p:nvPr>
        </p:nvSpPr>
        <p:spPr>
          <a:xfrm>
            <a:off x="11095176" y="6414760"/>
            <a:ext cx="258624" cy="248305"/>
          </a:xfrm>
          <a:prstGeom prst="rect">
            <a:avLst/>
          </a:prstGeom>
        </p:spPr>
        <p:txBody>
          <a:bodyPr lIns="45719" tIns="45719" rIns="45719" bIns="45719" anchor="ctr"/>
          <a:lstStyle>
            <a:lvl1pPr>
              <a:defRPr sz="1200">
                <a:solidFill>
                  <a:srgbClr val="888888"/>
                </a:solidFill>
                <a:latin typeface="+mj-lt"/>
                <a:ea typeface="+mj-ea"/>
                <a:cs typeface="+mj-cs"/>
                <a:sym typeface="Calibri"/>
              </a:defRPr>
            </a:lvl1pPr>
          </a:lstStyle>
          <a:p>
            <a:fld id="{86CB4B4D-7CA3-9044-876B-883B54F8677D}" type="slidenum">
              <a:t>‹nr.›</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106" name="Titeltekst"/>
          <p:cNvSpPr txBox="1">
            <a:spLocks noGrp="1"/>
          </p:cNvSpPr>
          <p:nvPr>
            <p:ph type="title"/>
          </p:nvPr>
        </p:nvSpPr>
        <p:spPr>
          <a:xfrm>
            <a:off x="838200" y="365125"/>
            <a:ext cx="10515600" cy="1325563"/>
          </a:xfrm>
          <a:prstGeom prst="rect">
            <a:avLst/>
          </a:prstGeom>
        </p:spPr>
        <p:txBody>
          <a:bodyPr anchor="ctr"/>
          <a:lstStyle>
            <a:lvl1pPr>
              <a:defRPr sz="4400">
                <a:solidFill>
                  <a:srgbClr val="000000"/>
                </a:solidFill>
                <a:latin typeface="Calibri Light"/>
                <a:ea typeface="Calibri Light"/>
                <a:cs typeface="Calibri Light"/>
                <a:sym typeface="Calibri Light"/>
              </a:defRPr>
            </a:lvl1pPr>
          </a:lstStyle>
          <a:p>
            <a:r>
              <a:t>Titeltekst</a:t>
            </a:r>
          </a:p>
        </p:txBody>
      </p:sp>
      <p:sp>
        <p:nvSpPr>
          <p:cNvPr id="1107" name="Hoofdtekst - niveau één…"/>
          <p:cNvSpPr txBox="1">
            <a:spLocks noGrp="1"/>
          </p:cNvSpPr>
          <p:nvPr>
            <p:ph type="body" sz="half" idx="1"/>
          </p:nvPr>
        </p:nvSpPr>
        <p:spPr>
          <a:xfrm>
            <a:off x="838200" y="1825625"/>
            <a:ext cx="5181600" cy="4351338"/>
          </a:xfrm>
          <a:prstGeom prst="rect">
            <a:avLst/>
          </a:prstGeom>
        </p:spPr>
        <p:txBody>
          <a:bodyPr/>
          <a:lstStyle>
            <a:lvl1pPr marL="228600" indent="-228600">
              <a:spcBef>
                <a:spcPts val="1000"/>
              </a:spcBef>
              <a:buClrTx/>
              <a:buSzPct val="100000"/>
              <a:buFont typeface="Arial"/>
              <a:buChar char="•"/>
              <a:defRPr sz="2800">
                <a:latin typeface="+mj-lt"/>
                <a:ea typeface="+mj-ea"/>
                <a:cs typeface="+mj-cs"/>
                <a:sym typeface="Calibri"/>
              </a:defRPr>
            </a:lvl1pPr>
            <a:lvl2pPr marL="723900" indent="-266700">
              <a:spcBef>
                <a:spcPts val="1000"/>
              </a:spcBef>
              <a:buClrTx/>
              <a:buFont typeface="Arial"/>
              <a:buChar char="•"/>
              <a:defRPr sz="2800">
                <a:latin typeface="+mj-lt"/>
                <a:ea typeface="+mj-ea"/>
                <a:cs typeface="+mj-cs"/>
                <a:sym typeface="Calibri"/>
              </a:defRPr>
            </a:lvl2pPr>
            <a:lvl3pPr marL="1234439" indent="-320039">
              <a:spcBef>
                <a:spcPts val="1000"/>
              </a:spcBef>
              <a:buClrTx/>
              <a:buFont typeface="Arial"/>
              <a:buChar char="•"/>
              <a:defRPr sz="2800">
                <a:latin typeface="+mj-lt"/>
                <a:ea typeface="+mj-ea"/>
                <a:cs typeface="+mj-cs"/>
                <a:sym typeface="Calibri"/>
              </a:defRPr>
            </a:lvl3pPr>
            <a:lvl4pPr marL="1727200" indent="-355600">
              <a:spcBef>
                <a:spcPts val="1000"/>
              </a:spcBef>
              <a:buClrTx/>
              <a:buFont typeface="Arial"/>
              <a:defRPr sz="2800">
                <a:latin typeface="+mj-lt"/>
                <a:ea typeface="+mj-ea"/>
                <a:cs typeface="+mj-cs"/>
                <a:sym typeface="Calibri"/>
              </a:defRPr>
            </a:lvl4pPr>
            <a:lvl5pPr marL="2184400" indent="-355600">
              <a:spcBef>
                <a:spcPts val="1000"/>
              </a:spcBef>
              <a:buClrTx/>
              <a:buFont typeface="Arial"/>
              <a:buChar char="•"/>
              <a:defRPr sz="2800">
                <a:latin typeface="+mj-lt"/>
                <a:ea typeface="+mj-ea"/>
                <a:cs typeface="+mj-cs"/>
                <a:sym typeface="Calibri"/>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108" name="Dianummer"/>
          <p:cNvSpPr txBox="1">
            <a:spLocks noGrp="1"/>
          </p:cNvSpPr>
          <p:nvPr>
            <p:ph type="sldNum" sz="quarter" idx="2"/>
          </p:nvPr>
        </p:nvSpPr>
        <p:spPr>
          <a:xfrm>
            <a:off x="11095176" y="6414760"/>
            <a:ext cx="258624" cy="248305"/>
          </a:xfrm>
          <a:prstGeom prst="rect">
            <a:avLst/>
          </a:prstGeom>
        </p:spPr>
        <p:txBody>
          <a:bodyPr lIns="45719" tIns="45719" rIns="45719" bIns="45719" anchor="ctr"/>
          <a:lstStyle>
            <a:lvl1pPr>
              <a:defRPr sz="1200">
                <a:solidFill>
                  <a:srgbClr val="888888"/>
                </a:solidFill>
                <a:latin typeface="+mj-lt"/>
                <a:ea typeface="+mj-ea"/>
                <a:cs typeface="+mj-cs"/>
                <a:sym typeface="Calibri"/>
              </a:defRPr>
            </a:lvl1pPr>
          </a:lstStyle>
          <a:p>
            <a:fld id="{86CB4B4D-7CA3-9044-876B-883B54F8677D}" type="slidenum">
              <a:t>‹nr.›</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115" name="Titeltekst"/>
          <p:cNvSpPr txBox="1">
            <a:spLocks noGrp="1"/>
          </p:cNvSpPr>
          <p:nvPr>
            <p:ph type="title"/>
          </p:nvPr>
        </p:nvSpPr>
        <p:spPr>
          <a:xfrm>
            <a:off x="839787" y="365125"/>
            <a:ext cx="10515601" cy="1325563"/>
          </a:xfrm>
          <a:prstGeom prst="rect">
            <a:avLst/>
          </a:prstGeom>
        </p:spPr>
        <p:txBody>
          <a:bodyPr anchor="ctr"/>
          <a:lstStyle>
            <a:lvl1pPr>
              <a:defRPr sz="4400">
                <a:solidFill>
                  <a:srgbClr val="000000"/>
                </a:solidFill>
                <a:latin typeface="Calibri Light"/>
                <a:ea typeface="Calibri Light"/>
                <a:cs typeface="Calibri Light"/>
                <a:sym typeface="Calibri Light"/>
              </a:defRPr>
            </a:lvl1pPr>
          </a:lstStyle>
          <a:p>
            <a:r>
              <a:t>Titeltekst</a:t>
            </a:r>
          </a:p>
        </p:txBody>
      </p:sp>
      <p:sp>
        <p:nvSpPr>
          <p:cNvPr id="1116" name="Hoofdtekst - niveau één…"/>
          <p:cNvSpPr txBox="1">
            <a:spLocks noGrp="1"/>
          </p:cNvSpPr>
          <p:nvPr>
            <p:ph type="body" sz="quarter" idx="1"/>
          </p:nvPr>
        </p:nvSpPr>
        <p:spPr>
          <a:xfrm>
            <a:off x="839787" y="1681163"/>
            <a:ext cx="5157789" cy="823913"/>
          </a:xfrm>
          <a:prstGeom prst="rect">
            <a:avLst/>
          </a:prstGeom>
        </p:spPr>
        <p:txBody>
          <a:bodyPr anchor="b"/>
          <a:lstStyle>
            <a:lvl1pPr marL="0" indent="0">
              <a:spcBef>
                <a:spcPts val="1000"/>
              </a:spcBef>
              <a:buClrTx/>
              <a:buSzTx/>
              <a:buFontTx/>
              <a:buNone/>
              <a:defRPr b="1">
                <a:latin typeface="+mj-lt"/>
                <a:ea typeface="+mj-ea"/>
                <a:cs typeface="+mj-cs"/>
                <a:sym typeface="Calibri"/>
              </a:defRPr>
            </a:lvl1pPr>
            <a:lvl2pPr marL="0" indent="457200">
              <a:spcBef>
                <a:spcPts val="1000"/>
              </a:spcBef>
              <a:buClrTx/>
              <a:buSzTx/>
              <a:buFontTx/>
              <a:buNone/>
              <a:defRPr b="1">
                <a:latin typeface="+mj-lt"/>
                <a:ea typeface="+mj-ea"/>
                <a:cs typeface="+mj-cs"/>
                <a:sym typeface="Calibri"/>
              </a:defRPr>
            </a:lvl2pPr>
            <a:lvl3pPr marL="0" indent="914400">
              <a:spcBef>
                <a:spcPts val="1000"/>
              </a:spcBef>
              <a:buClrTx/>
              <a:buSzTx/>
              <a:buFontTx/>
              <a:buNone/>
              <a:defRPr b="1">
                <a:latin typeface="+mj-lt"/>
                <a:ea typeface="+mj-ea"/>
                <a:cs typeface="+mj-cs"/>
                <a:sym typeface="Calibri"/>
              </a:defRPr>
            </a:lvl3pPr>
            <a:lvl4pPr marL="0" indent="1371600">
              <a:spcBef>
                <a:spcPts val="1000"/>
              </a:spcBef>
              <a:buClrTx/>
              <a:buSzTx/>
              <a:buFontTx/>
              <a:buNone/>
              <a:defRPr b="1">
                <a:latin typeface="+mj-lt"/>
                <a:ea typeface="+mj-ea"/>
                <a:cs typeface="+mj-cs"/>
                <a:sym typeface="Calibri"/>
              </a:defRPr>
            </a:lvl4pPr>
            <a:lvl5pPr marL="0" indent="1828800">
              <a:spcBef>
                <a:spcPts val="1000"/>
              </a:spcBef>
              <a:buClrTx/>
              <a:buSzTx/>
              <a:buFontTx/>
              <a:buNone/>
              <a:defRPr b="1">
                <a:latin typeface="+mj-lt"/>
                <a:ea typeface="+mj-ea"/>
                <a:cs typeface="+mj-cs"/>
                <a:sym typeface="Calibri"/>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117" name="Text Placeholder 4"/>
          <p:cNvSpPr>
            <a:spLocks noGrp="1"/>
          </p:cNvSpPr>
          <p:nvPr>
            <p:ph type="body" sz="quarter" idx="21"/>
          </p:nvPr>
        </p:nvSpPr>
        <p:spPr>
          <a:xfrm>
            <a:off x="6172200" y="1681163"/>
            <a:ext cx="5183188" cy="823913"/>
          </a:xfrm>
          <a:prstGeom prst="rect">
            <a:avLst/>
          </a:prstGeom>
        </p:spPr>
        <p:txBody>
          <a:bodyPr anchor="b"/>
          <a:lstStyle/>
          <a:p>
            <a:pPr marL="0" indent="0">
              <a:spcBef>
                <a:spcPts val="1000"/>
              </a:spcBef>
              <a:buClrTx/>
              <a:buSzTx/>
              <a:buFontTx/>
              <a:buNone/>
              <a:defRPr b="1">
                <a:latin typeface="+mj-lt"/>
                <a:ea typeface="+mj-ea"/>
                <a:cs typeface="+mj-cs"/>
                <a:sym typeface="Calibri"/>
              </a:defRPr>
            </a:pPr>
            <a:endParaRPr/>
          </a:p>
        </p:txBody>
      </p:sp>
      <p:sp>
        <p:nvSpPr>
          <p:cNvPr id="1118" name="Dianummer"/>
          <p:cNvSpPr txBox="1">
            <a:spLocks noGrp="1"/>
          </p:cNvSpPr>
          <p:nvPr>
            <p:ph type="sldNum" sz="quarter" idx="2"/>
          </p:nvPr>
        </p:nvSpPr>
        <p:spPr>
          <a:xfrm>
            <a:off x="11095176" y="6414760"/>
            <a:ext cx="258624" cy="248305"/>
          </a:xfrm>
          <a:prstGeom prst="rect">
            <a:avLst/>
          </a:prstGeom>
        </p:spPr>
        <p:txBody>
          <a:bodyPr lIns="45719" tIns="45719" rIns="45719" bIns="45719" anchor="ctr"/>
          <a:lstStyle>
            <a:lvl1pPr>
              <a:defRPr sz="1200">
                <a:solidFill>
                  <a:srgbClr val="888888"/>
                </a:solidFill>
                <a:latin typeface="+mj-lt"/>
                <a:ea typeface="+mj-ea"/>
                <a:cs typeface="+mj-cs"/>
                <a:sym typeface="Calibri"/>
              </a:defRPr>
            </a:lvl1p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Inhoudsopgave met afbeelding">
    <p:spTree>
      <p:nvGrpSpPr>
        <p:cNvPr id="1" name=""/>
        <p:cNvGrpSpPr/>
        <p:nvPr/>
      </p:nvGrpSpPr>
      <p:grpSpPr>
        <a:xfrm>
          <a:off x="0" y="0"/>
          <a:ext cx="0" cy="0"/>
          <a:chOff x="0" y="0"/>
          <a:chExt cx="0" cy="0"/>
        </a:xfrm>
      </p:grpSpPr>
      <p:pic>
        <p:nvPicPr>
          <p:cNvPr id="121"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122"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23"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24"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25" name="Rechthoek 4"/>
          <p:cNvSpPr/>
          <p:nvPr/>
        </p:nvSpPr>
        <p:spPr>
          <a:xfrm>
            <a:off x="6096000" y="0"/>
            <a:ext cx="6096000" cy="6858000"/>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126" name="Hoofdtekst - niveau één…"/>
          <p:cNvSpPr txBox="1">
            <a:spLocks noGrp="1"/>
          </p:cNvSpPr>
          <p:nvPr>
            <p:ph type="body" sz="half" idx="1"/>
          </p:nvPr>
        </p:nvSpPr>
        <p:spPr>
          <a:xfrm>
            <a:off x="6553200" y="2289599"/>
            <a:ext cx="5004000" cy="3931815"/>
          </a:xfrm>
          <a:prstGeom prst="rect">
            <a:avLst/>
          </a:prstGeom>
        </p:spPr>
        <p:txBody>
          <a:bodyPr/>
          <a:lstStyle>
            <a:lvl1pPr marL="457200" indent="-457200">
              <a:buClr>
                <a:srgbClr val="FFFFFF"/>
              </a:buClr>
              <a:buFontTx/>
              <a:buAutoNum type="arabicPeriod"/>
              <a:defRPr>
                <a:solidFill>
                  <a:srgbClr val="FFFFFF"/>
                </a:solidFill>
              </a:defRPr>
            </a:lvl1pPr>
            <a:lvl2pPr marL="727199" indent="-259199">
              <a:buClr>
                <a:srgbClr val="FFFFFF"/>
              </a:buClr>
              <a:buFontTx/>
              <a:defRPr>
                <a:solidFill>
                  <a:srgbClr val="FFFFFF"/>
                </a:solidFill>
              </a:defRPr>
            </a:lvl2pPr>
            <a:lvl3pPr>
              <a:buClr>
                <a:srgbClr val="FFFFFF"/>
              </a:buClr>
              <a:buFontTx/>
              <a:defRPr>
                <a:solidFill>
                  <a:srgbClr val="FFFFFF"/>
                </a:solidFill>
              </a:defRPr>
            </a:lvl3pPr>
            <a:lvl4pPr>
              <a:buClr>
                <a:srgbClr val="FFFFFF"/>
              </a:buClr>
              <a:buFontTx/>
              <a:defRPr>
                <a:solidFill>
                  <a:srgbClr val="FFFFFF"/>
                </a:solidFill>
              </a:defRPr>
            </a:lvl4pPr>
            <a:lvl5pPr>
              <a:buClr>
                <a:srgbClr val="FFFFFF"/>
              </a:buClr>
              <a:buFontTx/>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27" name="Afbeelding 12" descr="Afbeelding 12"/>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128" name="Rechthoek 15"/>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29" name="Titeltekst"/>
          <p:cNvSpPr txBox="1">
            <a:spLocks noGrp="1"/>
          </p:cNvSpPr>
          <p:nvPr>
            <p:ph type="title"/>
          </p:nvPr>
        </p:nvSpPr>
        <p:spPr>
          <a:xfrm>
            <a:off x="6553200" y="1051199"/>
            <a:ext cx="5004000" cy="948048"/>
          </a:xfrm>
          <a:prstGeom prst="rect">
            <a:avLst/>
          </a:prstGeom>
        </p:spPr>
        <p:txBody>
          <a:bodyPr/>
          <a:lstStyle>
            <a:lvl1pPr>
              <a:defRPr>
                <a:solidFill>
                  <a:srgbClr val="FFFFFF"/>
                </a:solidFill>
              </a:defRPr>
            </a:lvl1pPr>
          </a:lstStyle>
          <a:p>
            <a:r>
              <a:t>Titeltekst</a:t>
            </a:r>
          </a:p>
        </p:txBody>
      </p:sp>
      <p:sp>
        <p:nvSpPr>
          <p:cNvPr id="130" name="Tijdelijke aanduiding voor afbeelding 21"/>
          <p:cNvSpPr>
            <a:spLocks noGrp="1"/>
          </p:cNvSpPr>
          <p:nvPr>
            <p:ph type="pic" idx="21"/>
          </p:nvPr>
        </p:nvSpPr>
        <p:spPr>
          <a:xfrm>
            <a:off x="-1" y="0"/>
            <a:ext cx="6098244" cy="6858000"/>
          </a:xfrm>
          <a:prstGeom prst="rect">
            <a:avLst/>
          </a:prstGeom>
        </p:spPr>
        <p:txBody>
          <a:bodyPr lIns="91439" rIns="91439">
            <a:noAutofit/>
          </a:bodyPr>
          <a:lstStyle/>
          <a:p>
            <a:endParaRPr/>
          </a:p>
        </p:txBody>
      </p:sp>
      <p:sp>
        <p:nvSpPr>
          <p:cNvPr id="13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125" name="Titeltekst"/>
          <p:cNvSpPr txBox="1">
            <a:spLocks noGrp="1"/>
          </p:cNvSpPr>
          <p:nvPr>
            <p:ph type="title"/>
          </p:nvPr>
        </p:nvSpPr>
        <p:spPr>
          <a:xfrm>
            <a:off x="838200" y="365125"/>
            <a:ext cx="10515600" cy="1325563"/>
          </a:xfrm>
          <a:prstGeom prst="rect">
            <a:avLst/>
          </a:prstGeom>
        </p:spPr>
        <p:txBody>
          <a:bodyPr anchor="ctr"/>
          <a:lstStyle>
            <a:lvl1pPr>
              <a:defRPr sz="4400">
                <a:solidFill>
                  <a:srgbClr val="000000"/>
                </a:solidFill>
                <a:latin typeface="Calibri Light"/>
                <a:ea typeface="Calibri Light"/>
                <a:cs typeface="Calibri Light"/>
                <a:sym typeface="Calibri Light"/>
              </a:defRPr>
            </a:lvl1pPr>
          </a:lstStyle>
          <a:p>
            <a:r>
              <a:t>Titeltekst</a:t>
            </a:r>
          </a:p>
        </p:txBody>
      </p:sp>
      <p:sp>
        <p:nvSpPr>
          <p:cNvPr id="1126" name="Dianummer"/>
          <p:cNvSpPr txBox="1">
            <a:spLocks noGrp="1"/>
          </p:cNvSpPr>
          <p:nvPr>
            <p:ph type="sldNum" sz="quarter" idx="2"/>
          </p:nvPr>
        </p:nvSpPr>
        <p:spPr>
          <a:xfrm>
            <a:off x="11095176" y="6414760"/>
            <a:ext cx="258624" cy="248305"/>
          </a:xfrm>
          <a:prstGeom prst="rect">
            <a:avLst/>
          </a:prstGeom>
        </p:spPr>
        <p:txBody>
          <a:bodyPr lIns="45719" tIns="45719" rIns="45719" bIns="45719" anchor="ctr"/>
          <a:lstStyle>
            <a:lvl1pPr>
              <a:defRPr sz="1200">
                <a:solidFill>
                  <a:srgbClr val="888888"/>
                </a:solidFill>
                <a:latin typeface="+mj-lt"/>
                <a:ea typeface="+mj-ea"/>
                <a:cs typeface="+mj-cs"/>
                <a:sym typeface="Calibri"/>
              </a:defRPr>
            </a:lvl1pPr>
          </a:lstStyle>
          <a:p>
            <a:fld id="{86CB4B4D-7CA3-9044-876B-883B54F8677D}" type="slidenum">
              <a:t>‹nr.›</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33" name="Dianummer"/>
          <p:cNvSpPr txBox="1">
            <a:spLocks noGrp="1"/>
          </p:cNvSpPr>
          <p:nvPr>
            <p:ph type="sldNum" sz="quarter" idx="2"/>
          </p:nvPr>
        </p:nvSpPr>
        <p:spPr>
          <a:xfrm>
            <a:off x="11095176" y="6414760"/>
            <a:ext cx="258624" cy="248305"/>
          </a:xfrm>
          <a:prstGeom prst="rect">
            <a:avLst/>
          </a:prstGeom>
        </p:spPr>
        <p:txBody>
          <a:bodyPr lIns="45719" tIns="45719" rIns="45719" bIns="45719" anchor="ctr"/>
          <a:lstStyle>
            <a:lvl1pPr>
              <a:defRPr sz="1200">
                <a:solidFill>
                  <a:srgbClr val="888888"/>
                </a:solidFill>
                <a:latin typeface="+mj-lt"/>
                <a:ea typeface="+mj-ea"/>
                <a:cs typeface="+mj-cs"/>
                <a:sym typeface="Calibri"/>
              </a:defRPr>
            </a:lvl1pPr>
          </a:lstStyle>
          <a:p>
            <a:fld id="{86CB4B4D-7CA3-9044-876B-883B54F8677D}" type="slidenum">
              <a:t>‹nr.›</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140" name="Titeltekst"/>
          <p:cNvSpPr txBox="1">
            <a:spLocks noGrp="1"/>
          </p:cNvSpPr>
          <p:nvPr>
            <p:ph type="title"/>
          </p:nvPr>
        </p:nvSpPr>
        <p:spPr>
          <a:xfrm>
            <a:off x="839787" y="457200"/>
            <a:ext cx="3932239" cy="1600200"/>
          </a:xfrm>
          <a:prstGeom prst="rect">
            <a:avLst/>
          </a:prstGeom>
        </p:spPr>
        <p:txBody>
          <a:bodyPr/>
          <a:lstStyle>
            <a:lvl1pPr>
              <a:defRPr sz="3200">
                <a:solidFill>
                  <a:srgbClr val="000000"/>
                </a:solidFill>
                <a:latin typeface="Calibri Light"/>
                <a:ea typeface="Calibri Light"/>
                <a:cs typeface="Calibri Light"/>
                <a:sym typeface="Calibri Light"/>
              </a:defRPr>
            </a:lvl1pPr>
          </a:lstStyle>
          <a:p>
            <a:r>
              <a:t>Titeltekst</a:t>
            </a:r>
          </a:p>
        </p:txBody>
      </p:sp>
      <p:sp>
        <p:nvSpPr>
          <p:cNvPr id="1141" name="Hoofdtekst - niveau één…"/>
          <p:cNvSpPr txBox="1">
            <a:spLocks noGrp="1"/>
          </p:cNvSpPr>
          <p:nvPr>
            <p:ph type="body" sz="half" idx="1"/>
          </p:nvPr>
        </p:nvSpPr>
        <p:spPr>
          <a:xfrm>
            <a:off x="5183187" y="987425"/>
            <a:ext cx="6172201" cy="4873625"/>
          </a:xfrm>
          <a:prstGeom prst="rect">
            <a:avLst/>
          </a:prstGeom>
        </p:spPr>
        <p:txBody>
          <a:bodyPr/>
          <a:lstStyle>
            <a:lvl1pPr marL="228600" indent="-228600">
              <a:spcBef>
                <a:spcPts val="1000"/>
              </a:spcBef>
              <a:buClrTx/>
              <a:buSzPct val="100000"/>
              <a:buFont typeface="Arial"/>
              <a:buChar char="•"/>
              <a:defRPr sz="3200">
                <a:latin typeface="+mj-lt"/>
                <a:ea typeface="+mj-ea"/>
                <a:cs typeface="+mj-cs"/>
                <a:sym typeface="Calibri"/>
              </a:defRPr>
            </a:lvl1pPr>
            <a:lvl2pPr marL="718457" indent="-261257">
              <a:spcBef>
                <a:spcPts val="1000"/>
              </a:spcBef>
              <a:buClrTx/>
              <a:buFont typeface="Arial"/>
              <a:buChar char="•"/>
              <a:defRPr sz="3200">
                <a:latin typeface="+mj-lt"/>
                <a:ea typeface="+mj-ea"/>
                <a:cs typeface="+mj-cs"/>
                <a:sym typeface="Calibri"/>
              </a:defRPr>
            </a:lvl2pPr>
            <a:lvl3pPr marL="1219200" indent="-304800">
              <a:spcBef>
                <a:spcPts val="1000"/>
              </a:spcBef>
              <a:buClrTx/>
              <a:buFont typeface="Arial"/>
              <a:buChar char="•"/>
              <a:defRPr sz="3200">
                <a:latin typeface="+mj-lt"/>
                <a:ea typeface="+mj-ea"/>
                <a:cs typeface="+mj-cs"/>
                <a:sym typeface="Calibri"/>
              </a:defRPr>
            </a:lvl3pPr>
            <a:lvl4pPr marL="1737360" indent="-365760">
              <a:spcBef>
                <a:spcPts val="1000"/>
              </a:spcBef>
              <a:buClrTx/>
              <a:buFont typeface="Arial"/>
              <a:defRPr sz="3200">
                <a:latin typeface="+mj-lt"/>
                <a:ea typeface="+mj-ea"/>
                <a:cs typeface="+mj-cs"/>
                <a:sym typeface="Calibri"/>
              </a:defRPr>
            </a:lvl4pPr>
            <a:lvl5pPr marL="2194560" indent="-365760">
              <a:spcBef>
                <a:spcPts val="1000"/>
              </a:spcBef>
              <a:buClrTx/>
              <a:buFont typeface="Arial"/>
              <a:buChar char="•"/>
              <a:defRPr sz="3200">
                <a:latin typeface="+mj-lt"/>
                <a:ea typeface="+mj-ea"/>
                <a:cs typeface="+mj-cs"/>
                <a:sym typeface="Calibri"/>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142" name="Text Placeholder 3"/>
          <p:cNvSpPr>
            <a:spLocks noGrp="1"/>
          </p:cNvSpPr>
          <p:nvPr>
            <p:ph type="body" sz="quarter" idx="21"/>
          </p:nvPr>
        </p:nvSpPr>
        <p:spPr>
          <a:xfrm>
            <a:off x="839787" y="2057400"/>
            <a:ext cx="3932238" cy="3811588"/>
          </a:xfrm>
          <a:prstGeom prst="rect">
            <a:avLst/>
          </a:prstGeom>
        </p:spPr>
        <p:txBody>
          <a:bodyPr/>
          <a:lstStyle/>
          <a:p>
            <a:pPr marL="0" indent="0">
              <a:spcBef>
                <a:spcPts val="1000"/>
              </a:spcBef>
              <a:buClrTx/>
              <a:buSzTx/>
              <a:buFontTx/>
              <a:buNone/>
              <a:defRPr sz="1600">
                <a:latin typeface="+mj-lt"/>
                <a:ea typeface="+mj-ea"/>
                <a:cs typeface="+mj-cs"/>
                <a:sym typeface="Calibri"/>
              </a:defRPr>
            </a:pPr>
            <a:endParaRPr/>
          </a:p>
        </p:txBody>
      </p:sp>
      <p:sp>
        <p:nvSpPr>
          <p:cNvPr id="1143" name="Dianummer"/>
          <p:cNvSpPr txBox="1">
            <a:spLocks noGrp="1"/>
          </p:cNvSpPr>
          <p:nvPr>
            <p:ph type="sldNum" sz="quarter" idx="2"/>
          </p:nvPr>
        </p:nvSpPr>
        <p:spPr>
          <a:xfrm>
            <a:off x="11095176" y="6414760"/>
            <a:ext cx="258624" cy="248305"/>
          </a:xfrm>
          <a:prstGeom prst="rect">
            <a:avLst/>
          </a:prstGeom>
        </p:spPr>
        <p:txBody>
          <a:bodyPr lIns="45719" tIns="45719" rIns="45719" bIns="45719" anchor="ctr"/>
          <a:lstStyle>
            <a:lvl1pPr>
              <a:defRPr sz="1200">
                <a:solidFill>
                  <a:srgbClr val="888888"/>
                </a:solidFill>
                <a:latin typeface="+mj-lt"/>
                <a:ea typeface="+mj-ea"/>
                <a:cs typeface="+mj-cs"/>
                <a:sym typeface="Calibri"/>
              </a:defRPr>
            </a:lvl1pPr>
          </a:lstStyle>
          <a:p>
            <a:fld id="{86CB4B4D-7CA3-9044-876B-883B54F8677D}" type="slidenum">
              <a:t>‹nr.›</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150" name="Titeltekst"/>
          <p:cNvSpPr txBox="1">
            <a:spLocks noGrp="1"/>
          </p:cNvSpPr>
          <p:nvPr>
            <p:ph type="title"/>
          </p:nvPr>
        </p:nvSpPr>
        <p:spPr>
          <a:xfrm>
            <a:off x="839787" y="457200"/>
            <a:ext cx="3932239" cy="1600200"/>
          </a:xfrm>
          <a:prstGeom prst="rect">
            <a:avLst/>
          </a:prstGeom>
        </p:spPr>
        <p:txBody>
          <a:bodyPr/>
          <a:lstStyle>
            <a:lvl1pPr>
              <a:defRPr sz="3200">
                <a:solidFill>
                  <a:srgbClr val="000000"/>
                </a:solidFill>
                <a:latin typeface="Calibri Light"/>
                <a:ea typeface="Calibri Light"/>
                <a:cs typeface="Calibri Light"/>
                <a:sym typeface="Calibri Light"/>
              </a:defRPr>
            </a:lvl1pPr>
          </a:lstStyle>
          <a:p>
            <a:r>
              <a:t>Titeltekst</a:t>
            </a:r>
          </a:p>
        </p:txBody>
      </p:sp>
      <p:sp>
        <p:nvSpPr>
          <p:cNvPr id="1151"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1152" name="Hoofdtekst - niveau één…"/>
          <p:cNvSpPr txBox="1">
            <a:spLocks noGrp="1"/>
          </p:cNvSpPr>
          <p:nvPr>
            <p:ph type="body" sz="quarter" idx="1"/>
          </p:nvPr>
        </p:nvSpPr>
        <p:spPr>
          <a:xfrm>
            <a:off x="839787" y="2057400"/>
            <a:ext cx="3932239" cy="3811588"/>
          </a:xfrm>
          <a:prstGeom prst="rect">
            <a:avLst/>
          </a:prstGeom>
        </p:spPr>
        <p:txBody>
          <a:bodyPr/>
          <a:lstStyle>
            <a:lvl1pPr marL="0" indent="0">
              <a:spcBef>
                <a:spcPts val="1000"/>
              </a:spcBef>
              <a:buClrTx/>
              <a:buSzTx/>
              <a:buFontTx/>
              <a:buNone/>
              <a:defRPr sz="1600">
                <a:latin typeface="+mj-lt"/>
                <a:ea typeface="+mj-ea"/>
                <a:cs typeface="+mj-cs"/>
                <a:sym typeface="Calibri"/>
              </a:defRPr>
            </a:lvl1pPr>
            <a:lvl2pPr marL="0" indent="457200">
              <a:spcBef>
                <a:spcPts val="1000"/>
              </a:spcBef>
              <a:buClrTx/>
              <a:buSzTx/>
              <a:buFontTx/>
              <a:buNone/>
              <a:defRPr sz="1600">
                <a:latin typeface="+mj-lt"/>
                <a:ea typeface="+mj-ea"/>
                <a:cs typeface="+mj-cs"/>
                <a:sym typeface="Calibri"/>
              </a:defRPr>
            </a:lvl2pPr>
            <a:lvl3pPr marL="0" indent="914400">
              <a:spcBef>
                <a:spcPts val="1000"/>
              </a:spcBef>
              <a:buClrTx/>
              <a:buSzTx/>
              <a:buFontTx/>
              <a:buNone/>
              <a:defRPr sz="1600">
                <a:latin typeface="+mj-lt"/>
                <a:ea typeface="+mj-ea"/>
                <a:cs typeface="+mj-cs"/>
                <a:sym typeface="Calibri"/>
              </a:defRPr>
            </a:lvl3pPr>
            <a:lvl4pPr marL="0" indent="1371600">
              <a:spcBef>
                <a:spcPts val="1000"/>
              </a:spcBef>
              <a:buClrTx/>
              <a:buSzTx/>
              <a:buFontTx/>
              <a:buNone/>
              <a:defRPr sz="1600">
                <a:latin typeface="+mj-lt"/>
                <a:ea typeface="+mj-ea"/>
                <a:cs typeface="+mj-cs"/>
                <a:sym typeface="Calibri"/>
              </a:defRPr>
            </a:lvl4pPr>
            <a:lvl5pPr marL="0" indent="1828800">
              <a:spcBef>
                <a:spcPts val="1000"/>
              </a:spcBef>
              <a:buClrTx/>
              <a:buSzTx/>
              <a:buFontTx/>
              <a:buNone/>
              <a:defRPr sz="1600">
                <a:latin typeface="+mj-lt"/>
                <a:ea typeface="+mj-ea"/>
                <a:cs typeface="+mj-cs"/>
                <a:sym typeface="Calibri"/>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153" name="Dianummer"/>
          <p:cNvSpPr txBox="1">
            <a:spLocks noGrp="1"/>
          </p:cNvSpPr>
          <p:nvPr>
            <p:ph type="sldNum" sz="quarter" idx="2"/>
          </p:nvPr>
        </p:nvSpPr>
        <p:spPr>
          <a:xfrm>
            <a:off x="11095176" y="6414760"/>
            <a:ext cx="258624" cy="248305"/>
          </a:xfrm>
          <a:prstGeom prst="rect">
            <a:avLst/>
          </a:prstGeom>
        </p:spPr>
        <p:txBody>
          <a:bodyPr lIns="45719" tIns="45719" rIns="45719" bIns="45719" anchor="ctr"/>
          <a:lstStyle>
            <a:lvl1pPr>
              <a:defRPr sz="1200">
                <a:solidFill>
                  <a:srgbClr val="888888"/>
                </a:solidFill>
                <a:latin typeface="+mj-lt"/>
                <a:ea typeface="+mj-ea"/>
                <a:cs typeface="+mj-cs"/>
                <a:sym typeface="Calibri"/>
              </a:defRPr>
            </a:lvl1pPr>
          </a:lstStyle>
          <a:p>
            <a:fld id="{86CB4B4D-7CA3-9044-876B-883B54F8677D}" type="slidenum">
              <a:t>‹nr.›</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Titeldia">
    <p:bg>
      <p:bgPr>
        <a:solidFill>
          <a:srgbClr val="38870D"/>
        </a:solidFill>
        <a:effectLst/>
      </p:bgPr>
    </p:bg>
    <p:spTree>
      <p:nvGrpSpPr>
        <p:cNvPr id="1" name=""/>
        <p:cNvGrpSpPr/>
        <p:nvPr/>
      </p:nvGrpSpPr>
      <p:grpSpPr>
        <a:xfrm>
          <a:off x="0" y="0"/>
          <a:ext cx="0" cy="0"/>
          <a:chOff x="0" y="0"/>
          <a:chExt cx="0" cy="0"/>
        </a:xfrm>
      </p:grpSpPr>
      <p:sp>
        <p:nvSpPr>
          <p:cNvPr id="1160" name="Titeltekst"/>
          <p:cNvSpPr txBox="1">
            <a:spLocks noGrp="1"/>
          </p:cNvSpPr>
          <p:nvPr>
            <p:ph type="title"/>
          </p:nvPr>
        </p:nvSpPr>
        <p:spPr>
          <a:xfrm>
            <a:off x="6554582" y="1882804"/>
            <a:ext cx="5004000" cy="2336402"/>
          </a:xfrm>
          <a:prstGeom prst="rect">
            <a:avLst/>
          </a:prstGeom>
        </p:spPr>
        <p:txBody>
          <a:bodyPr lIns="90004" tIns="90004" rIns="90004" bIns="90004"/>
          <a:lstStyle>
            <a:lvl1pPr>
              <a:defRPr>
                <a:solidFill>
                  <a:srgbClr val="FFFFFF"/>
                </a:solidFill>
              </a:defRPr>
            </a:lvl1pPr>
          </a:lstStyle>
          <a:p>
            <a:r>
              <a:t>Titeltekst</a:t>
            </a:r>
          </a:p>
        </p:txBody>
      </p:sp>
      <p:sp>
        <p:nvSpPr>
          <p:cNvPr id="1161" name="Hoofdtekst - niveau één…"/>
          <p:cNvSpPr txBox="1">
            <a:spLocks noGrp="1"/>
          </p:cNvSpPr>
          <p:nvPr>
            <p:ph type="body" sz="quarter" idx="1"/>
          </p:nvPr>
        </p:nvSpPr>
        <p:spPr>
          <a:xfrm>
            <a:off x="6554582" y="4215603"/>
            <a:ext cx="5004000" cy="1339203"/>
          </a:xfrm>
          <a:prstGeom prst="rect">
            <a:avLst/>
          </a:prstGeom>
        </p:spPr>
        <p:txBody>
          <a:bodyPr lIns="46798" tIns="46798" rIns="46798" bIns="46798"/>
          <a:lstStyle>
            <a:lvl1pPr marL="0" indent="0">
              <a:buClrTx/>
              <a:buSzTx/>
              <a:buFontTx/>
              <a:buNone/>
              <a:defRPr>
                <a:solidFill>
                  <a:srgbClr val="FFFFFF"/>
                </a:solidFill>
              </a:defRPr>
            </a:lvl1pPr>
            <a:lvl2pPr marL="693363" indent="-380163">
              <a:buClrTx/>
              <a:buFontTx/>
              <a:defRPr>
                <a:solidFill>
                  <a:srgbClr val="FFFFFF"/>
                </a:solidFill>
              </a:defRPr>
            </a:lvl2pPr>
            <a:lvl3pPr marL="1052397" indent="-422404">
              <a:buClrTx/>
              <a:buFontTx/>
              <a:defRPr>
                <a:solidFill>
                  <a:srgbClr val="FFFFFF"/>
                </a:solidFill>
              </a:defRPr>
            </a:lvl3pPr>
            <a:lvl4pPr marL="1365598" indent="-422404">
              <a:buClrTx/>
              <a:buFontTx/>
              <a:defRPr>
                <a:solidFill>
                  <a:srgbClr val="FFFFFF"/>
                </a:solidFill>
              </a:defRPr>
            </a:lvl4pPr>
            <a:lvl5pPr marL="1735201" indent="-475204">
              <a:buClrTx/>
              <a:buFontTx/>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162" name="Rechthoek 9"/>
          <p:cNvSpPr/>
          <p:nvPr/>
        </p:nvSpPr>
        <p:spPr>
          <a:xfrm>
            <a:off x="5773420" y="6541196"/>
            <a:ext cx="647697" cy="316804"/>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pic>
        <p:nvPicPr>
          <p:cNvPr id="1163" name="Afbeelding 5" descr="Afbeelding 5"/>
          <p:cNvPicPr>
            <a:picLocks noChangeAspect="1"/>
          </p:cNvPicPr>
          <p:nvPr/>
        </p:nvPicPr>
        <p:blipFill>
          <a:blip r:embed="rId2"/>
          <a:stretch>
            <a:fillRect/>
          </a:stretch>
        </p:blipFill>
        <p:spPr>
          <a:xfrm>
            <a:off x="0" y="0"/>
            <a:ext cx="12191997" cy="1783080"/>
          </a:xfrm>
          <a:prstGeom prst="rect">
            <a:avLst/>
          </a:prstGeom>
          <a:ln w="12700">
            <a:miter lim="400000"/>
          </a:ln>
        </p:spPr>
      </p:pic>
      <p:sp>
        <p:nvSpPr>
          <p:cNvPr id="1164" name="Dianummer"/>
          <p:cNvSpPr txBox="1">
            <a:spLocks noGrp="1"/>
          </p:cNvSpPr>
          <p:nvPr>
            <p:ph type="sldNum" sz="quarter" idx="2"/>
          </p:nvPr>
        </p:nvSpPr>
        <p:spPr>
          <a:xfrm>
            <a:off x="5892800" y="5988050"/>
            <a:ext cx="2844800" cy="3683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itel en object">
    <p:spTree>
      <p:nvGrpSpPr>
        <p:cNvPr id="1" name=""/>
        <p:cNvGrpSpPr/>
        <p:nvPr/>
      </p:nvGrpSpPr>
      <p:grpSpPr>
        <a:xfrm>
          <a:off x="0" y="0"/>
          <a:ext cx="0" cy="0"/>
          <a:chOff x="0" y="0"/>
          <a:chExt cx="0" cy="0"/>
        </a:xfrm>
      </p:grpSpPr>
      <p:pic>
        <p:nvPicPr>
          <p:cNvPr id="1171"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172"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173"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174"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175" name="Hoofdtekst - niveau één…"/>
          <p:cNvSpPr txBox="1">
            <a:spLocks noGrp="1"/>
          </p:cNvSpPr>
          <p:nvPr>
            <p:ph type="body" idx="1"/>
          </p:nvPr>
        </p:nvSpPr>
        <p:spPr>
          <a:xfrm>
            <a:off x="634995" y="2289482"/>
            <a:ext cx="10923586" cy="3931930"/>
          </a:xfrm>
          <a:prstGeom prst="rect">
            <a:avLst/>
          </a:prstGeom>
        </p:spPr>
        <p:txBody>
          <a:bodyPr/>
          <a:lstStyle>
            <a:lvl1pPr marL="316802" indent="-316802"/>
            <a:lvl2pPr marL="693363" indent="-380163"/>
            <a:lvl3pPr marL="1052397" indent="-422404"/>
            <a:lvl4pPr marL="1365598" indent="-422404"/>
            <a:lvl5pPr marL="1735201" indent="-475204"/>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176" name="Titeltekst"/>
          <p:cNvSpPr txBox="1">
            <a:spLocks noGrp="1"/>
          </p:cNvSpPr>
          <p:nvPr>
            <p:ph type="title"/>
          </p:nvPr>
        </p:nvSpPr>
        <p:spPr>
          <a:xfrm>
            <a:off x="634995" y="1052509"/>
            <a:ext cx="10923586" cy="948050"/>
          </a:xfrm>
          <a:prstGeom prst="rect">
            <a:avLst/>
          </a:prstGeom>
        </p:spPr>
        <p:txBody>
          <a:bodyPr/>
          <a:lstStyle>
            <a:lvl1pPr>
              <a:defRPr>
                <a:solidFill>
                  <a:srgbClr val="38870D"/>
                </a:solidFill>
              </a:defRPr>
            </a:lvl1pPr>
          </a:lstStyle>
          <a:p>
            <a:r>
              <a:t>Titeltekst</a:t>
            </a:r>
          </a:p>
        </p:txBody>
      </p:sp>
      <p:sp>
        <p:nvSpPr>
          <p:cNvPr id="1177"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iteldia afbeelding verticaal">
    <p:spTree>
      <p:nvGrpSpPr>
        <p:cNvPr id="1" name=""/>
        <p:cNvGrpSpPr/>
        <p:nvPr/>
      </p:nvGrpSpPr>
      <p:grpSpPr>
        <a:xfrm>
          <a:off x="0" y="0"/>
          <a:ext cx="0" cy="0"/>
          <a:chOff x="0" y="0"/>
          <a:chExt cx="0" cy="0"/>
        </a:xfrm>
      </p:grpSpPr>
      <p:pic>
        <p:nvPicPr>
          <p:cNvPr id="1184"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185"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186"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187"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188" name="Tijdelijke aanduiding voor afbeelding 31"/>
          <p:cNvSpPr>
            <a:spLocks noGrp="1"/>
          </p:cNvSpPr>
          <p:nvPr>
            <p:ph type="pic" idx="21"/>
          </p:nvPr>
        </p:nvSpPr>
        <p:spPr>
          <a:xfrm>
            <a:off x="-3173" y="0"/>
            <a:ext cx="6099178" cy="6858000"/>
          </a:xfrm>
          <a:prstGeom prst="rect">
            <a:avLst/>
          </a:prstGeom>
        </p:spPr>
        <p:txBody>
          <a:bodyPr lIns="91439" rIns="91439">
            <a:noAutofit/>
          </a:bodyPr>
          <a:lstStyle/>
          <a:p>
            <a:endParaRPr/>
          </a:p>
        </p:txBody>
      </p:sp>
      <p:sp>
        <p:nvSpPr>
          <p:cNvPr id="1189" name="Rechthoek 15"/>
          <p:cNvSpPr/>
          <p:nvPr/>
        </p:nvSpPr>
        <p:spPr>
          <a:xfrm>
            <a:off x="6096003" y="0"/>
            <a:ext cx="6096004" cy="6858000"/>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1190" name="Rechthoek 20"/>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191" name="Hoofdtekst - niveau één…"/>
          <p:cNvSpPr txBox="1">
            <a:spLocks noGrp="1"/>
          </p:cNvSpPr>
          <p:nvPr>
            <p:ph type="body" sz="quarter" idx="1"/>
          </p:nvPr>
        </p:nvSpPr>
        <p:spPr>
          <a:xfrm>
            <a:off x="6553203" y="5832052"/>
            <a:ext cx="5003999" cy="389361"/>
          </a:xfrm>
          <a:prstGeom prst="rect">
            <a:avLst/>
          </a:prstGeom>
        </p:spPr>
        <p:txBody>
          <a:bodyPr anchor="b"/>
          <a:lstStyle>
            <a:lvl1pPr marL="0" indent="0">
              <a:buClrTx/>
              <a:buSzTx/>
              <a:buFontTx/>
              <a:buNone/>
              <a:defRPr sz="1600">
                <a:solidFill>
                  <a:srgbClr val="FFFFFF"/>
                </a:solidFill>
              </a:defRPr>
            </a:lvl1pPr>
            <a:lvl2pPr marL="566642" indent="-253442">
              <a:buClrTx/>
              <a:buFontTx/>
              <a:defRPr sz="1600">
                <a:solidFill>
                  <a:srgbClr val="FFFFFF"/>
                </a:solidFill>
              </a:defRPr>
            </a:lvl2pPr>
            <a:lvl3pPr marL="911596" indent="-281602">
              <a:buClrTx/>
              <a:buFontTx/>
              <a:defRPr sz="1600">
                <a:solidFill>
                  <a:srgbClr val="FFFFFF"/>
                </a:solidFill>
              </a:defRPr>
            </a:lvl3pPr>
            <a:lvl4pPr marL="1224796" indent="-281602">
              <a:buClrTx/>
              <a:buFontTx/>
              <a:defRPr sz="1600">
                <a:solidFill>
                  <a:srgbClr val="FFFFFF"/>
                </a:solidFill>
              </a:defRPr>
            </a:lvl4pPr>
            <a:lvl5pPr marL="1576799" indent="-316803">
              <a:buClrTx/>
              <a:buFontTx/>
              <a:defRPr sz="1600">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192" name="Rechthoek 18"/>
          <p:cNvSpPr/>
          <p:nvPr/>
        </p:nvSpPr>
        <p:spPr>
          <a:xfrm>
            <a:off x="5773420" y="6541196"/>
            <a:ext cx="647697" cy="316804"/>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193" name="Titeltekst"/>
          <p:cNvSpPr txBox="1">
            <a:spLocks noGrp="1"/>
          </p:cNvSpPr>
          <p:nvPr>
            <p:ph type="title"/>
          </p:nvPr>
        </p:nvSpPr>
        <p:spPr>
          <a:xfrm>
            <a:off x="6553203" y="1885464"/>
            <a:ext cx="5003999" cy="2336402"/>
          </a:xfrm>
          <a:prstGeom prst="rect">
            <a:avLst/>
          </a:prstGeom>
        </p:spPr>
        <p:txBody>
          <a:bodyPr lIns="90004" tIns="90004" rIns="90004" bIns="90004"/>
          <a:lstStyle>
            <a:lvl1pPr>
              <a:defRPr>
                <a:solidFill>
                  <a:srgbClr val="FFFFFF"/>
                </a:solidFill>
              </a:defRPr>
            </a:lvl1pPr>
          </a:lstStyle>
          <a:p>
            <a:r>
              <a:t>Titeltekst</a:t>
            </a:r>
          </a:p>
        </p:txBody>
      </p:sp>
      <p:pic>
        <p:nvPicPr>
          <p:cNvPr id="1194" name="Afbeelding 19" descr="Afbeelding 19"/>
          <p:cNvPicPr>
            <a:picLocks noChangeAspect="1"/>
          </p:cNvPicPr>
          <p:nvPr/>
        </p:nvPicPr>
        <p:blipFill>
          <a:blip r:embed="rId3"/>
          <a:stretch>
            <a:fillRect/>
          </a:stretch>
        </p:blipFill>
        <p:spPr>
          <a:xfrm>
            <a:off x="0" y="0"/>
            <a:ext cx="12191997" cy="1783080"/>
          </a:xfrm>
          <a:prstGeom prst="rect">
            <a:avLst/>
          </a:prstGeom>
          <a:ln w="12700">
            <a:miter lim="400000"/>
          </a:ln>
        </p:spPr>
      </p:pic>
      <p:sp>
        <p:nvSpPr>
          <p:cNvPr id="1195"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eldia afbeelding horizontaal">
    <p:bg>
      <p:bgPr>
        <a:solidFill>
          <a:srgbClr val="38870D"/>
        </a:solidFill>
        <a:effectLst/>
      </p:bgPr>
    </p:bg>
    <p:spTree>
      <p:nvGrpSpPr>
        <p:cNvPr id="1" name=""/>
        <p:cNvGrpSpPr/>
        <p:nvPr/>
      </p:nvGrpSpPr>
      <p:grpSpPr>
        <a:xfrm>
          <a:off x="0" y="0"/>
          <a:ext cx="0" cy="0"/>
          <a:chOff x="0" y="0"/>
          <a:chExt cx="0" cy="0"/>
        </a:xfrm>
      </p:grpSpPr>
      <p:sp>
        <p:nvSpPr>
          <p:cNvPr id="1202" name="Titeltekst"/>
          <p:cNvSpPr txBox="1">
            <a:spLocks noGrp="1"/>
          </p:cNvSpPr>
          <p:nvPr>
            <p:ph type="title"/>
          </p:nvPr>
        </p:nvSpPr>
        <p:spPr>
          <a:xfrm>
            <a:off x="634684" y="3427407"/>
            <a:ext cx="10923908" cy="1726479"/>
          </a:xfrm>
          <a:prstGeom prst="rect">
            <a:avLst/>
          </a:prstGeom>
        </p:spPr>
        <p:txBody>
          <a:bodyPr lIns="57597" tIns="57597" rIns="57597" bIns="57597"/>
          <a:lstStyle>
            <a:lvl1pPr>
              <a:defRPr>
                <a:solidFill>
                  <a:srgbClr val="FFFFFF"/>
                </a:solidFill>
              </a:defRPr>
            </a:lvl1pPr>
          </a:lstStyle>
          <a:p>
            <a:r>
              <a:t>Titeltekst</a:t>
            </a:r>
          </a:p>
        </p:txBody>
      </p:sp>
      <p:sp>
        <p:nvSpPr>
          <p:cNvPr id="1203" name="Hoofdtekst - niveau één…"/>
          <p:cNvSpPr txBox="1">
            <a:spLocks noGrp="1"/>
          </p:cNvSpPr>
          <p:nvPr>
            <p:ph type="body" sz="quarter" idx="1"/>
          </p:nvPr>
        </p:nvSpPr>
        <p:spPr>
          <a:xfrm>
            <a:off x="634684" y="5162400"/>
            <a:ext cx="10923908" cy="664321"/>
          </a:xfrm>
          <a:prstGeom prst="rect">
            <a:avLst/>
          </a:prstGeom>
        </p:spPr>
        <p:txBody>
          <a:bodyPr/>
          <a:lstStyle>
            <a:lvl1pPr marL="0" indent="0">
              <a:buClrTx/>
              <a:buSzTx/>
              <a:buFontTx/>
              <a:buNone/>
              <a:defRPr>
                <a:solidFill>
                  <a:srgbClr val="FFFFFF"/>
                </a:solidFill>
              </a:defRPr>
            </a:lvl1pPr>
            <a:lvl2pPr marL="693363" indent="-380163">
              <a:buClrTx/>
              <a:buFontTx/>
              <a:defRPr>
                <a:solidFill>
                  <a:srgbClr val="FFFFFF"/>
                </a:solidFill>
              </a:defRPr>
            </a:lvl2pPr>
            <a:lvl3pPr marL="1052397" indent="-422404">
              <a:buClrTx/>
              <a:buFontTx/>
              <a:defRPr>
                <a:solidFill>
                  <a:srgbClr val="FFFFFF"/>
                </a:solidFill>
              </a:defRPr>
            </a:lvl3pPr>
            <a:lvl4pPr marL="1365598" indent="-422404">
              <a:buClrTx/>
              <a:buFontTx/>
              <a:defRPr>
                <a:solidFill>
                  <a:srgbClr val="FFFFFF"/>
                </a:solidFill>
              </a:defRPr>
            </a:lvl4pPr>
            <a:lvl5pPr marL="1735201" indent="-475204">
              <a:buClrTx/>
              <a:buFontTx/>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204" name="Rechthoek 11"/>
          <p:cNvSpPr/>
          <p:nvPr/>
        </p:nvSpPr>
        <p:spPr>
          <a:xfrm>
            <a:off x="5773420" y="6541196"/>
            <a:ext cx="647697" cy="316804"/>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205" name="Tijdelijke aanduiding voor tekst 16"/>
          <p:cNvSpPr txBox="1"/>
          <p:nvPr/>
        </p:nvSpPr>
        <p:spPr>
          <a:xfrm>
            <a:off x="633413" y="5829382"/>
            <a:ext cx="5138737" cy="389361"/>
          </a:xfrm>
          <a:prstGeom prst="rect">
            <a:avLst/>
          </a:prstGeom>
          <a:ln w="12700">
            <a:miter lim="400000"/>
          </a:ln>
        </p:spPr>
        <p:txBody>
          <a:bodyPr lIns="45719" rIns="45719" anchor="b">
            <a:normAutofit/>
          </a:bodyPr>
          <a:lstStyle/>
          <a:p>
            <a:pPr>
              <a:lnSpc>
                <a:spcPct val="90000"/>
              </a:lnSpc>
              <a:spcBef>
                <a:spcPts val="1200"/>
              </a:spcBef>
              <a:defRPr sz="1600">
                <a:solidFill>
                  <a:srgbClr val="FFFFFF"/>
                </a:solidFill>
              </a:defRPr>
            </a:pPr>
            <a:endParaRPr/>
          </a:p>
        </p:txBody>
      </p:sp>
      <p:sp>
        <p:nvSpPr>
          <p:cNvPr id="1206" name="Tijdelijke aanduiding voor afbeelding 15"/>
          <p:cNvSpPr>
            <a:spLocks noGrp="1"/>
          </p:cNvSpPr>
          <p:nvPr>
            <p:ph type="pic" idx="21"/>
          </p:nvPr>
        </p:nvSpPr>
        <p:spPr>
          <a:xfrm>
            <a:off x="0" y="0"/>
            <a:ext cx="12191997" cy="3427408"/>
          </a:xfrm>
          <a:prstGeom prst="rect">
            <a:avLst/>
          </a:prstGeom>
        </p:spPr>
        <p:txBody>
          <a:bodyPr lIns="91439" rIns="91439">
            <a:noAutofit/>
          </a:bodyPr>
          <a:lstStyle/>
          <a:p>
            <a:endParaRPr/>
          </a:p>
        </p:txBody>
      </p:sp>
      <p:pic>
        <p:nvPicPr>
          <p:cNvPr id="1207" name="Afbeelding 10" descr="Afbeelding 10"/>
          <p:cNvPicPr>
            <a:picLocks noChangeAspect="1"/>
          </p:cNvPicPr>
          <p:nvPr/>
        </p:nvPicPr>
        <p:blipFill>
          <a:blip r:embed="rId2"/>
          <a:stretch>
            <a:fillRect/>
          </a:stretch>
        </p:blipFill>
        <p:spPr>
          <a:xfrm>
            <a:off x="0" y="0"/>
            <a:ext cx="12191997" cy="1783080"/>
          </a:xfrm>
          <a:prstGeom prst="rect">
            <a:avLst/>
          </a:prstGeom>
          <a:ln w="12700">
            <a:miter lim="400000"/>
          </a:ln>
        </p:spPr>
      </p:pic>
      <p:sp>
        <p:nvSpPr>
          <p:cNvPr id="1208" name="Dianummer"/>
          <p:cNvSpPr txBox="1">
            <a:spLocks noGrp="1"/>
          </p:cNvSpPr>
          <p:nvPr>
            <p:ph type="sldNum" sz="quarter" idx="2"/>
          </p:nvPr>
        </p:nvSpPr>
        <p:spPr>
          <a:xfrm>
            <a:off x="11384413" y="6391092"/>
            <a:ext cx="174180" cy="152401"/>
          </a:xfrm>
          <a:prstGeom prst="rect">
            <a:avLst/>
          </a:prstGeom>
        </p:spPr>
        <p:txBody>
          <a:bodyPr/>
          <a:lstStyle>
            <a:lvl1pPr>
              <a:defRPr>
                <a:solidFill>
                  <a:srgbClr val="E0EDDB"/>
                </a:solidFill>
              </a:defRPr>
            </a:lvl1pPr>
          </a:lstStyle>
          <a:p>
            <a:fld id="{86CB4B4D-7CA3-9044-876B-883B54F8677D}" type="slidenum">
              <a:t>‹nr.›</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Titeldia verticaal">
    <p:spTree>
      <p:nvGrpSpPr>
        <p:cNvPr id="1" name=""/>
        <p:cNvGrpSpPr/>
        <p:nvPr/>
      </p:nvGrpSpPr>
      <p:grpSpPr>
        <a:xfrm>
          <a:off x="0" y="0"/>
          <a:ext cx="0" cy="0"/>
          <a:chOff x="0" y="0"/>
          <a:chExt cx="0" cy="0"/>
        </a:xfrm>
      </p:grpSpPr>
      <p:pic>
        <p:nvPicPr>
          <p:cNvPr id="1215"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216"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217"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218"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219" name="Rechthoek 12"/>
          <p:cNvSpPr/>
          <p:nvPr/>
        </p:nvSpPr>
        <p:spPr>
          <a:xfrm>
            <a:off x="6096003" y="0"/>
            <a:ext cx="6096004" cy="6858000"/>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1220" name="Rechthoek 16"/>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221" name="Rechthoek 14"/>
          <p:cNvSpPr/>
          <p:nvPr/>
        </p:nvSpPr>
        <p:spPr>
          <a:xfrm>
            <a:off x="5773420" y="6541196"/>
            <a:ext cx="647697" cy="316804"/>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222" name="Hoofdtekst - niveau één…"/>
          <p:cNvSpPr txBox="1">
            <a:spLocks noGrp="1"/>
          </p:cNvSpPr>
          <p:nvPr>
            <p:ph type="body" sz="quarter" idx="1"/>
          </p:nvPr>
        </p:nvSpPr>
        <p:spPr>
          <a:xfrm>
            <a:off x="6556174" y="3427407"/>
            <a:ext cx="5004000" cy="2404644"/>
          </a:xfrm>
          <a:prstGeom prst="rect">
            <a:avLst/>
          </a:prstGeom>
        </p:spPr>
        <p:txBody>
          <a:bodyPr lIns="46798" tIns="46798" rIns="46798" bIns="46798"/>
          <a:lstStyle>
            <a:lvl1pPr marL="0" indent="0">
              <a:buClrTx/>
              <a:buSzTx/>
              <a:buFontTx/>
              <a:buNone/>
              <a:defRPr>
                <a:solidFill>
                  <a:srgbClr val="FFFFFF"/>
                </a:solidFill>
              </a:defRPr>
            </a:lvl1pPr>
            <a:lvl2pPr marL="693363" indent="-380163">
              <a:buClrTx/>
              <a:buFontTx/>
              <a:defRPr>
                <a:solidFill>
                  <a:srgbClr val="FFFFFF"/>
                </a:solidFill>
              </a:defRPr>
            </a:lvl2pPr>
            <a:lvl3pPr marL="1052397" indent="-422404">
              <a:buClrTx/>
              <a:buFontTx/>
              <a:defRPr>
                <a:solidFill>
                  <a:srgbClr val="FFFFFF"/>
                </a:solidFill>
              </a:defRPr>
            </a:lvl3pPr>
            <a:lvl4pPr marL="1365598" indent="-422404">
              <a:buClrTx/>
              <a:buFontTx/>
              <a:defRPr>
                <a:solidFill>
                  <a:srgbClr val="FFFFFF"/>
                </a:solidFill>
              </a:defRPr>
            </a:lvl4pPr>
            <a:lvl5pPr marL="1735201" indent="-475204">
              <a:buClrTx/>
              <a:buFontTx/>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223" name="Tijdelijke aanduiding voor tekst 16"/>
          <p:cNvSpPr txBox="1">
            <a:spLocks noGrp="1"/>
          </p:cNvSpPr>
          <p:nvPr>
            <p:ph type="body" sz="quarter" idx="21"/>
          </p:nvPr>
        </p:nvSpPr>
        <p:spPr>
          <a:xfrm>
            <a:off x="6553203" y="5832052"/>
            <a:ext cx="5003999" cy="389361"/>
          </a:xfrm>
          <a:prstGeom prst="rect">
            <a:avLst/>
          </a:prstGeom>
        </p:spPr>
        <p:txBody>
          <a:bodyPr anchor="b"/>
          <a:lstStyle/>
          <a:p>
            <a:pPr marL="0" indent="0">
              <a:buClrTx/>
              <a:buSzTx/>
              <a:buFontTx/>
              <a:buNone/>
              <a:defRPr sz="1600">
                <a:solidFill>
                  <a:srgbClr val="FFFFFF"/>
                </a:solidFill>
              </a:defRPr>
            </a:pPr>
            <a:endParaRPr/>
          </a:p>
        </p:txBody>
      </p:sp>
      <p:sp>
        <p:nvSpPr>
          <p:cNvPr id="1224" name="Titeltekst"/>
          <p:cNvSpPr txBox="1">
            <a:spLocks noGrp="1"/>
          </p:cNvSpPr>
          <p:nvPr>
            <p:ph type="title"/>
          </p:nvPr>
        </p:nvSpPr>
        <p:spPr>
          <a:xfrm>
            <a:off x="6554582" y="2024059"/>
            <a:ext cx="5004000" cy="1403348"/>
          </a:xfrm>
          <a:prstGeom prst="rect">
            <a:avLst/>
          </a:prstGeom>
        </p:spPr>
        <p:txBody>
          <a:bodyPr lIns="90004" tIns="90004" rIns="90004" bIns="90004"/>
          <a:lstStyle>
            <a:lvl1pPr>
              <a:defRPr>
                <a:solidFill>
                  <a:srgbClr val="FFFFFF"/>
                </a:solidFill>
              </a:defRPr>
            </a:lvl1pPr>
          </a:lstStyle>
          <a:p>
            <a:r>
              <a:t>Titeltekst</a:t>
            </a:r>
          </a:p>
        </p:txBody>
      </p:sp>
      <p:pic>
        <p:nvPicPr>
          <p:cNvPr id="1225" name="Afbeelding 21" descr="Afbeelding 21"/>
          <p:cNvPicPr>
            <a:picLocks noChangeAspect="1"/>
          </p:cNvPicPr>
          <p:nvPr/>
        </p:nvPicPr>
        <p:blipFill>
          <a:blip r:embed="rId3"/>
          <a:stretch>
            <a:fillRect/>
          </a:stretch>
        </p:blipFill>
        <p:spPr>
          <a:xfrm>
            <a:off x="0" y="0"/>
            <a:ext cx="12191997" cy="1783080"/>
          </a:xfrm>
          <a:prstGeom prst="rect">
            <a:avLst/>
          </a:prstGeom>
          <a:ln w="12700">
            <a:miter lim="400000"/>
          </a:ln>
        </p:spPr>
      </p:pic>
      <p:sp>
        <p:nvSpPr>
          <p:cNvPr id="1226"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eldia horizontaal">
    <p:spTree>
      <p:nvGrpSpPr>
        <p:cNvPr id="1" name=""/>
        <p:cNvGrpSpPr/>
        <p:nvPr/>
      </p:nvGrpSpPr>
      <p:grpSpPr>
        <a:xfrm>
          <a:off x="0" y="0"/>
          <a:ext cx="0" cy="0"/>
          <a:chOff x="0" y="0"/>
          <a:chExt cx="0" cy="0"/>
        </a:xfrm>
      </p:grpSpPr>
      <p:pic>
        <p:nvPicPr>
          <p:cNvPr id="1233"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234"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235"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236"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237" name="Rechthoek 5"/>
          <p:cNvSpPr/>
          <p:nvPr/>
        </p:nvSpPr>
        <p:spPr>
          <a:xfrm>
            <a:off x="-1" y="-1"/>
            <a:ext cx="12191998" cy="3427409"/>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1238" name="Titeltekst"/>
          <p:cNvSpPr txBox="1">
            <a:spLocks noGrp="1"/>
          </p:cNvSpPr>
          <p:nvPr>
            <p:ph type="title"/>
          </p:nvPr>
        </p:nvSpPr>
        <p:spPr>
          <a:xfrm>
            <a:off x="634995" y="1879604"/>
            <a:ext cx="10923586" cy="1547815"/>
          </a:xfrm>
          <a:prstGeom prst="rect">
            <a:avLst/>
          </a:prstGeom>
        </p:spPr>
        <p:txBody>
          <a:bodyPr anchor="ctr"/>
          <a:lstStyle>
            <a:lvl1pPr>
              <a:defRPr sz="4800">
                <a:solidFill>
                  <a:srgbClr val="FFFFFF"/>
                </a:solidFill>
              </a:defRPr>
            </a:lvl1pPr>
          </a:lstStyle>
          <a:p>
            <a:r>
              <a:t>Titeltekst</a:t>
            </a:r>
          </a:p>
        </p:txBody>
      </p:sp>
      <p:sp>
        <p:nvSpPr>
          <p:cNvPr id="1239" name="Hoofdtekst - niveau één…"/>
          <p:cNvSpPr txBox="1">
            <a:spLocks noGrp="1"/>
          </p:cNvSpPr>
          <p:nvPr>
            <p:ph type="body" sz="half" idx="1"/>
          </p:nvPr>
        </p:nvSpPr>
        <p:spPr>
          <a:xfrm>
            <a:off x="634995" y="3749488"/>
            <a:ext cx="10925179" cy="2077234"/>
          </a:xfrm>
          <a:prstGeom prst="rect">
            <a:avLst/>
          </a:prstGeom>
        </p:spPr>
        <p:txBody>
          <a:bodyPr lIns="46798" tIns="46798" rIns="46798" bIns="46798"/>
          <a:lstStyle>
            <a:lvl1pPr marL="0" indent="0">
              <a:buClrTx/>
              <a:buSzTx/>
              <a:buFontTx/>
              <a:buNone/>
            </a:lvl1pPr>
            <a:lvl2pPr marL="693363" indent="-380163">
              <a:buClrTx/>
              <a:buFontTx/>
            </a:lvl2pPr>
            <a:lvl3pPr marL="1052397" indent="-422404">
              <a:buClrTx/>
              <a:buFontTx/>
            </a:lvl3pPr>
            <a:lvl4pPr marL="1365598" indent="-422404">
              <a:buClrTx/>
              <a:buFontTx/>
            </a:lvl4pPr>
            <a:lvl5pPr marL="1735201" indent="-475204">
              <a:buClrTx/>
              <a:buFontTx/>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240" name="Tijdelijke aanduiding voor tekst 16"/>
          <p:cNvSpPr txBox="1">
            <a:spLocks noGrp="1"/>
          </p:cNvSpPr>
          <p:nvPr>
            <p:ph type="body" sz="quarter" idx="21"/>
          </p:nvPr>
        </p:nvSpPr>
        <p:spPr>
          <a:xfrm>
            <a:off x="633413" y="5829382"/>
            <a:ext cx="5005391" cy="389361"/>
          </a:xfrm>
          <a:prstGeom prst="rect">
            <a:avLst/>
          </a:prstGeom>
        </p:spPr>
        <p:txBody>
          <a:bodyPr anchor="b"/>
          <a:lstStyle/>
          <a:p>
            <a:pPr marL="0" indent="0">
              <a:buClrTx/>
              <a:buSzTx/>
              <a:buFontTx/>
              <a:buNone/>
              <a:defRPr sz="1600"/>
            </a:pPr>
            <a:endParaRPr/>
          </a:p>
        </p:txBody>
      </p:sp>
      <p:sp>
        <p:nvSpPr>
          <p:cNvPr id="1241" name="Rechthoek 11"/>
          <p:cNvSpPr/>
          <p:nvPr/>
        </p:nvSpPr>
        <p:spPr>
          <a:xfrm>
            <a:off x="5773420" y="6541196"/>
            <a:ext cx="647697" cy="316804"/>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pic>
        <p:nvPicPr>
          <p:cNvPr id="1242" name="Afbeelding 12" descr="Afbeelding 12"/>
          <p:cNvPicPr>
            <a:picLocks noChangeAspect="1"/>
          </p:cNvPicPr>
          <p:nvPr/>
        </p:nvPicPr>
        <p:blipFill>
          <a:blip r:embed="rId3"/>
          <a:stretch>
            <a:fillRect/>
          </a:stretch>
        </p:blipFill>
        <p:spPr>
          <a:xfrm>
            <a:off x="0" y="0"/>
            <a:ext cx="12191997" cy="1783080"/>
          </a:xfrm>
          <a:prstGeom prst="rect">
            <a:avLst/>
          </a:prstGeom>
          <a:ln w="12700">
            <a:miter lim="400000"/>
          </a:ln>
        </p:spPr>
      </p:pic>
      <p:sp>
        <p:nvSpPr>
          <p:cNvPr id="1243"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ectiekop">
    <p:spTree>
      <p:nvGrpSpPr>
        <p:cNvPr id="1" name=""/>
        <p:cNvGrpSpPr/>
        <p:nvPr/>
      </p:nvGrpSpPr>
      <p:grpSpPr>
        <a:xfrm>
          <a:off x="0" y="0"/>
          <a:ext cx="0" cy="0"/>
          <a:chOff x="0" y="0"/>
          <a:chExt cx="0" cy="0"/>
        </a:xfrm>
      </p:grpSpPr>
      <p:pic>
        <p:nvPicPr>
          <p:cNvPr id="138" name="Afbeelding 11" descr="Afbeelding 11"/>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139"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40" name="Tekstvak 5"/>
          <p:cNvSpPr txBox="1"/>
          <p:nvPr/>
        </p:nvSpPr>
        <p:spPr>
          <a:xfrm>
            <a:off x="-1" y="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41" name="Tekstvak 6"/>
          <p:cNvSpPr txBox="1"/>
          <p:nvPr/>
        </p:nvSpPr>
        <p:spPr>
          <a:xfrm>
            <a:off x="-1" y="6705600"/>
            <a:ext cx="760415"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42" name="Rechthoek 6"/>
          <p:cNvSpPr/>
          <p:nvPr/>
        </p:nvSpPr>
        <p:spPr>
          <a:xfrm>
            <a:off x="0" y="0"/>
            <a:ext cx="6096000" cy="6858000"/>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143" name="Titeltekst"/>
          <p:cNvSpPr txBox="1">
            <a:spLocks noGrp="1"/>
          </p:cNvSpPr>
          <p:nvPr>
            <p:ph type="title"/>
          </p:nvPr>
        </p:nvSpPr>
        <p:spPr>
          <a:xfrm>
            <a:off x="634998" y="2636836"/>
            <a:ext cx="5003803" cy="1584326"/>
          </a:xfrm>
          <a:prstGeom prst="rect">
            <a:avLst/>
          </a:prstGeom>
        </p:spPr>
        <p:txBody>
          <a:bodyPr/>
          <a:lstStyle>
            <a:lvl1pPr algn="r">
              <a:defRPr>
                <a:solidFill>
                  <a:srgbClr val="FFFFFF"/>
                </a:solidFill>
              </a:defRPr>
            </a:lvl1pPr>
          </a:lstStyle>
          <a:p>
            <a:r>
              <a:t>Titeltekst</a:t>
            </a:r>
          </a:p>
        </p:txBody>
      </p:sp>
      <p:sp>
        <p:nvSpPr>
          <p:cNvPr id="144" name="Hoofdtekst - niveau één…"/>
          <p:cNvSpPr txBox="1">
            <a:spLocks noGrp="1"/>
          </p:cNvSpPr>
          <p:nvPr>
            <p:ph type="body" sz="quarter" idx="1"/>
          </p:nvPr>
        </p:nvSpPr>
        <p:spPr>
          <a:xfrm>
            <a:off x="634998" y="4221162"/>
            <a:ext cx="5003803" cy="2000252"/>
          </a:xfrm>
          <a:prstGeom prst="rect">
            <a:avLst/>
          </a:prstGeom>
        </p:spPr>
        <p:txBody>
          <a:bodyPr/>
          <a:lstStyle>
            <a:lvl1pPr marL="0" indent="0" algn="r">
              <a:buClrTx/>
              <a:buSzTx/>
              <a:buFontTx/>
              <a:buNone/>
              <a:defRPr>
                <a:solidFill>
                  <a:srgbClr val="FFFFFF"/>
                </a:solidFill>
              </a:defRPr>
            </a:lvl1pPr>
            <a:lvl2pPr marL="0" indent="457200" algn="r">
              <a:buClrTx/>
              <a:buSzTx/>
              <a:buFontTx/>
              <a:buNone/>
              <a:defRPr>
                <a:solidFill>
                  <a:srgbClr val="FFFFFF"/>
                </a:solidFill>
              </a:defRPr>
            </a:lvl2pPr>
            <a:lvl3pPr marL="0" indent="914400" algn="r">
              <a:buClrTx/>
              <a:buSzTx/>
              <a:buFontTx/>
              <a:buNone/>
              <a:defRPr>
                <a:solidFill>
                  <a:srgbClr val="FFFFFF"/>
                </a:solidFill>
              </a:defRPr>
            </a:lvl3pPr>
            <a:lvl4pPr marL="0" indent="1371600" algn="r">
              <a:buClrTx/>
              <a:buSzTx/>
              <a:buFontTx/>
              <a:buNone/>
              <a:defRPr>
                <a:solidFill>
                  <a:srgbClr val="FFFFFF"/>
                </a:solidFill>
              </a:defRPr>
            </a:lvl4pPr>
            <a:lvl5pPr marL="0" indent="1828800" algn="r">
              <a:buClrTx/>
              <a:buSzTx/>
              <a:buFontTx/>
              <a:buNone/>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45" name="Tijdelijke aanduiding voor tekst 8"/>
          <p:cNvSpPr>
            <a:spLocks noGrp="1"/>
          </p:cNvSpPr>
          <p:nvPr>
            <p:ph type="body" sz="quarter" idx="21" hasCustomPrompt="1"/>
          </p:nvPr>
        </p:nvSpPr>
        <p:spPr>
          <a:xfrm>
            <a:off x="634998" y="1171575"/>
            <a:ext cx="5003803" cy="1463675"/>
          </a:xfrm>
          <a:prstGeom prst="rect">
            <a:avLst/>
          </a:prstGeom>
        </p:spPr>
        <p:txBody>
          <a:bodyPr lIns="0" tIns="0" rIns="0" bIns="0" anchor="b"/>
          <a:lstStyle>
            <a:lvl1pPr marL="0" indent="0" algn="r" defTabSz="896111">
              <a:spcBef>
                <a:spcPts val="1100"/>
              </a:spcBef>
              <a:buClrTx/>
              <a:buSzTx/>
              <a:buFontTx/>
              <a:buNone/>
              <a:defRPr sz="9408" b="1">
                <a:solidFill>
                  <a:srgbClr val="FFFFFF"/>
                </a:solidFill>
              </a:defRPr>
            </a:lvl1pPr>
          </a:lstStyle>
          <a:p>
            <a:r>
              <a:t>#</a:t>
            </a:r>
          </a:p>
        </p:txBody>
      </p:sp>
      <p:pic>
        <p:nvPicPr>
          <p:cNvPr id="146" name="Afbeelding 7" descr="Afbeelding 7"/>
          <p:cNvPicPr>
            <a:picLocks noChangeAspect="1"/>
          </p:cNvPicPr>
          <p:nvPr/>
        </p:nvPicPr>
        <p:blipFill>
          <a:blip r:embed="rId2"/>
          <a:stretch>
            <a:fillRect/>
          </a:stretch>
        </p:blipFill>
        <p:spPr>
          <a:xfrm>
            <a:off x="-3175" y="0"/>
            <a:ext cx="12198350" cy="1066800"/>
          </a:xfrm>
          <a:prstGeom prst="rect">
            <a:avLst/>
          </a:prstGeom>
          <a:ln w="12700">
            <a:miter lim="400000"/>
          </a:ln>
        </p:spPr>
      </p:pic>
      <p:sp>
        <p:nvSpPr>
          <p:cNvPr id="147" name="Rechthoek 10"/>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4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Inhoudsopgave">
    <p:spTree>
      <p:nvGrpSpPr>
        <p:cNvPr id="1" name=""/>
        <p:cNvGrpSpPr/>
        <p:nvPr/>
      </p:nvGrpSpPr>
      <p:grpSpPr>
        <a:xfrm>
          <a:off x="0" y="0"/>
          <a:ext cx="0" cy="0"/>
          <a:chOff x="0" y="0"/>
          <a:chExt cx="0" cy="0"/>
        </a:xfrm>
      </p:grpSpPr>
      <p:pic>
        <p:nvPicPr>
          <p:cNvPr id="1250"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251"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252"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253"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254" name="Rechthoek 6"/>
          <p:cNvSpPr/>
          <p:nvPr/>
        </p:nvSpPr>
        <p:spPr>
          <a:xfrm>
            <a:off x="-1" y="0"/>
            <a:ext cx="6096005" cy="6858000"/>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1255" name="Titeltekst"/>
          <p:cNvSpPr txBox="1">
            <a:spLocks noGrp="1"/>
          </p:cNvSpPr>
          <p:nvPr>
            <p:ph type="title"/>
          </p:nvPr>
        </p:nvSpPr>
        <p:spPr>
          <a:xfrm>
            <a:off x="634995" y="2636835"/>
            <a:ext cx="5003797" cy="1584327"/>
          </a:xfrm>
          <a:prstGeom prst="rect">
            <a:avLst/>
          </a:prstGeom>
        </p:spPr>
        <p:txBody>
          <a:bodyPr anchor="ctr"/>
          <a:lstStyle>
            <a:lvl1pPr algn="r">
              <a:defRPr>
                <a:solidFill>
                  <a:srgbClr val="FFFFFF"/>
                </a:solidFill>
              </a:defRPr>
            </a:lvl1pPr>
          </a:lstStyle>
          <a:p>
            <a:r>
              <a:t>Titeltekst</a:t>
            </a:r>
          </a:p>
        </p:txBody>
      </p:sp>
      <p:sp>
        <p:nvSpPr>
          <p:cNvPr id="1256" name="Hoofdtekst - niveau één…"/>
          <p:cNvSpPr txBox="1">
            <a:spLocks noGrp="1"/>
          </p:cNvSpPr>
          <p:nvPr>
            <p:ph type="body" sz="quarter" idx="1"/>
          </p:nvPr>
        </p:nvSpPr>
        <p:spPr>
          <a:xfrm>
            <a:off x="7791729" y="916923"/>
            <a:ext cx="3766853" cy="817566"/>
          </a:xfrm>
          <a:prstGeom prst="rect">
            <a:avLst/>
          </a:prstGeom>
        </p:spPr>
        <p:txBody>
          <a:bodyPr anchor="b"/>
          <a:lstStyle>
            <a:lvl1pPr marL="0" indent="0">
              <a:buClrTx/>
              <a:buSzTx/>
              <a:buFontTx/>
              <a:buNone/>
              <a:defRPr sz="1800"/>
            </a:lvl1pPr>
            <a:lvl2pPr marL="598322" indent="-285122">
              <a:buClrTx/>
              <a:buFontTx/>
              <a:defRPr sz="1800"/>
            </a:lvl2pPr>
            <a:lvl3pPr marL="946796" indent="-316802">
              <a:buClrTx/>
              <a:buFontTx/>
              <a:defRPr sz="1800"/>
            </a:lvl3pPr>
            <a:lvl4pPr marL="1259997" indent="-316803">
              <a:buClrTx/>
              <a:buFontTx/>
              <a:defRPr sz="1800"/>
            </a:lvl4pPr>
            <a:lvl5pPr marL="1616400" indent="-356403">
              <a:buClrTx/>
              <a:buFontTx/>
              <a:defRPr sz="18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257" name="Tijdelijke aanduiding voor tekst 4"/>
          <p:cNvSpPr txBox="1"/>
          <p:nvPr/>
        </p:nvSpPr>
        <p:spPr>
          <a:xfrm>
            <a:off x="7791729" y="2061907"/>
            <a:ext cx="3766852" cy="817566"/>
          </a:xfrm>
          <a:prstGeom prst="rect">
            <a:avLst/>
          </a:prstGeom>
          <a:ln w="12700">
            <a:miter lim="400000"/>
          </a:ln>
        </p:spPr>
        <p:txBody>
          <a:bodyPr lIns="45719" rIns="45719" anchor="b">
            <a:normAutofit/>
          </a:bodyPr>
          <a:lstStyle/>
          <a:p>
            <a:pPr>
              <a:lnSpc>
                <a:spcPct val="90000"/>
              </a:lnSpc>
              <a:spcBef>
                <a:spcPts val="1200"/>
              </a:spcBef>
            </a:pPr>
            <a:endParaRPr/>
          </a:p>
        </p:txBody>
      </p:sp>
      <p:sp>
        <p:nvSpPr>
          <p:cNvPr id="1258" name="Tijdelijke aanduiding voor tekst 4"/>
          <p:cNvSpPr txBox="1"/>
          <p:nvPr/>
        </p:nvSpPr>
        <p:spPr>
          <a:xfrm>
            <a:off x="7791729" y="3211198"/>
            <a:ext cx="3766852" cy="817566"/>
          </a:xfrm>
          <a:prstGeom prst="rect">
            <a:avLst/>
          </a:prstGeom>
          <a:ln w="12700">
            <a:miter lim="400000"/>
          </a:ln>
        </p:spPr>
        <p:txBody>
          <a:bodyPr lIns="45719" rIns="45719" anchor="b">
            <a:normAutofit/>
          </a:bodyPr>
          <a:lstStyle/>
          <a:p>
            <a:pPr>
              <a:lnSpc>
                <a:spcPct val="90000"/>
              </a:lnSpc>
              <a:spcBef>
                <a:spcPts val="1200"/>
              </a:spcBef>
            </a:pPr>
            <a:endParaRPr/>
          </a:p>
        </p:txBody>
      </p:sp>
      <p:sp>
        <p:nvSpPr>
          <p:cNvPr id="1259" name="Tijdelijke aanduiding voor tekst 4"/>
          <p:cNvSpPr txBox="1"/>
          <p:nvPr/>
        </p:nvSpPr>
        <p:spPr>
          <a:xfrm>
            <a:off x="7791729" y="4352397"/>
            <a:ext cx="3766852" cy="817566"/>
          </a:xfrm>
          <a:prstGeom prst="rect">
            <a:avLst/>
          </a:prstGeom>
          <a:ln w="12700">
            <a:miter lim="400000"/>
          </a:ln>
        </p:spPr>
        <p:txBody>
          <a:bodyPr lIns="45719" rIns="45719" anchor="b">
            <a:normAutofit/>
          </a:bodyPr>
          <a:lstStyle/>
          <a:p>
            <a:pPr>
              <a:lnSpc>
                <a:spcPct val="90000"/>
              </a:lnSpc>
              <a:spcBef>
                <a:spcPts val="1200"/>
              </a:spcBef>
            </a:pPr>
            <a:endParaRPr/>
          </a:p>
        </p:txBody>
      </p:sp>
      <p:sp>
        <p:nvSpPr>
          <p:cNvPr id="1260" name="Tijdelijke aanduiding voor tekst 4"/>
          <p:cNvSpPr txBox="1"/>
          <p:nvPr/>
        </p:nvSpPr>
        <p:spPr>
          <a:xfrm>
            <a:off x="7791729" y="5497198"/>
            <a:ext cx="3766852" cy="817566"/>
          </a:xfrm>
          <a:prstGeom prst="rect">
            <a:avLst/>
          </a:prstGeom>
          <a:ln w="12700">
            <a:miter lim="400000"/>
          </a:ln>
        </p:spPr>
        <p:txBody>
          <a:bodyPr lIns="45719" rIns="45719" anchor="b">
            <a:normAutofit/>
          </a:bodyPr>
          <a:lstStyle/>
          <a:p>
            <a:pPr>
              <a:lnSpc>
                <a:spcPct val="90000"/>
              </a:lnSpc>
              <a:spcBef>
                <a:spcPts val="1200"/>
              </a:spcBef>
            </a:pPr>
            <a:endParaRPr/>
          </a:p>
        </p:txBody>
      </p:sp>
      <p:pic>
        <p:nvPicPr>
          <p:cNvPr id="1261" name="Afbeelding 18" descr="Afbeelding 18"/>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262" name="Rechthoek 20"/>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263" name="Tijdelijke aanduiding voor tekst 2"/>
          <p:cNvSpPr txBox="1"/>
          <p:nvPr/>
        </p:nvSpPr>
        <p:spPr>
          <a:xfrm>
            <a:off x="6418731" y="998441"/>
            <a:ext cx="1373008" cy="817566"/>
          </a:xfrm>
          <a:prstGeom prst="rect">
            <a:avLst/>
          </a:prstGeom>
          <a:ln w="12700">
            <a:miter lim="400000"/>
          </a:ln>
        </p:spPr>
        <p:txBody>
          <a:bodyPr lIns="45719" rIns="45719" anchor="b">
            <a:normAutofit/>
          </a:bodyPr>
          <a:lstStyle/>
          <a:p>
            <a:pPr algn="r">
              <a:lnSpc>
                <a:spcPct val="90000"/>
              </a:lnSpc>
              <a:spcBef>
                <a:spcPts val="1200"/>
              </a:spcBef>
              <a:defRPr sz="4800">
                <a:solidFill>
                  <a:srgbClr val="38870D"/>
                </a:solidFill>
              </a:defRPr>
            </a:pPr>
            <a:endParaRPr/>
          </a:p>
        </p:txBody>
      </p:sp>
      <p:sp>
        <p:nvSpPr>
          <p:cNvPr id="1264" name="Tijdelijke aanduiding voor tekst 2"/>
          <p:cNvSpPr txBox="1"/>
          <p:nvPr/>
        </p:nvSpPr>
        <p:spPr>
          <a:xfrm>
            <a:off x="6418731" y="2143673"/>
            <a:ext cx="1373008" cy="817566"/>
          </a:xfrm>
          <a:prstGeom prst="rect">
            <a:avLst/>
          </a:prstGeom>
          <a:ln w="12700">
            <a:miter lim="400000"/>
          </a:ln>
        </p:spPr>
        <p:txBody>
          <a:bodyPr lIns="45719" rIns="45719" anchor="b">
            <a:normAutofit/>
          </a:bodyPr>
          <a:lstStyle/>
          <a:p>
            <a:pPr algn="r">
              <a:lnSpc>
                <a:spcPct val="90000"/>
              </a:lnSpc>
              <a:spcBef>
                <a:spcPts val="1200"/>
              </a:spcBef>
              <a:defRPr sz="4800">
                <a:solidFill>
                  <a:srgbClr val="38870D"/>
                </a:solidFill>
              </a:defRPr>
            </a:pPr>
            <a:endParaRPr/>
          </a:p>
        </p:txBody>
      </p:sp>
      <p:sp>
        <p:nvSpPr>
          <p:cNvPr id="1265" name="Tijdelijke aanduiding voor tekst 2"/>
          <p:cNvSpPr txBox="1"/>
          <p:nvPr/>
        </p:nvSpPr>
        <p:spPr>
          <a:xfrm>
            <a:off x="6418731" y="3288903"/>
            <a:ext cx="1373008" cy="817566"/>
          </a:xfrm>
          <a:prstGeom prst="rect">
            <a:avLst/>
          </a:prstGeom>
          <a:ln w="12700">
            <a:miter lim="400000"/>
          </a:ln>
        </p:spPr>
        <p:txBody>
          <a:bodyPr lIns="45719" rIns="45719" anchor="b">
            <a:normAutofit/>
          </a:bodyPr>
          <a:lstStyle/>
          <a:p>
            <a:pPr algn="r">
              <a:lnSpc>
                <a:spcPct val="90000"/>
              </a:lnSpc>
              <a:spcBef>
                <a:spcPts val="1200"/>
              </a:spcBef>
              <a:defRPr sz="4800">
                <a:solidFill>
                  <a:srgbClr val="38870D"/>
                </a:solidFill>
              </a:defRPr>
            </a:pPr>
            <a:endParaRPr/>
          </a:p>
        </p:txBody>
      </p:sp>
      <p:sp>
        <p:nvSpPr>
          <p:cNvPr id="1266" name="Tijdelijke aanduiding voor tekst 2"/>
          <p:cNvSpPr txBox="1"/>
          <p:nvPr/>
        </p:nvSpPr>
        <p:spPr>
          <a:xfrm>
            <a:off x="6418731" y="4434135"/>
            <a:ext cx="1373008" cy="817566"/>
          </a:xfrm>
          <a:prstGeom prst="rect">
            <a:avLst/>
          </a:prstGeom>
          <a:ln w="12700">
            <a:miter lim="400000"/>
          </a:ln>
        </p:spPr>
        <p:txBody>
          <a:bodyPr lIns="45719" rIns="45719" anchor="b">
            <a:normAutofit/>
          </a:bodyPr>
          <a:lstStyle/>
          <a:p>
            <a:pPr algn="r">
              <a:lnSpc>
                <a:spcPct val="90000"/>
              </a:lnSpc>
              <a:spcBef>
                <a:spcPts val="1200"/>
              </a:spcBef>
              <a:defRPr sz="4800">
                <a:solidFill>
                  <a:srgbClr val="38870D"/>
                </a:solidFill>
              </a:defRPr>
            </a:pPr>
            <a:endParaRPr/>
          </a:p>
        </p:txBody>
      </p:sp>
      <p:sp>
        <p:nvSpPr>
          <p:cNvPr id="1267" name="Tijdelijke aanduiding voor tekst 2"/>
          <p:cNvSpPr txBox="1">
            <a:spLocks noGrp="1"/>
          </p:cNvSpPr>
          <p:nvPr>
            <p:ph type="body" sz="quarter" idx="21"/>
          </p:nvPr>
        </p:nvSpPr>
        <p:spPr>
          <a:xfrm>
            <a:off x="6418731" y="5579357"/>
            <a:ext cx="1373008" cy="817566"/>
          </a:xfrm>
          <a:prstGeom prst="rect">
            <a:avLst/>
          </a:prstGeom>
        </p:spPr>
        <p:txBody>
          <a:bodyPr anchor="b"/>
          <a:lstStyle/>
          <a:p>
            <a:pPr marL="0" indent="0" algn="r">
              <a:buClrTx/>
              <a:buSzTx/>
              <a:buFontTx/>
              <a:buNone/>
              <a:defRPr sz="4800">
                <a:solidFill>
                  <a:srgbClr val="38870D"/>
                </a:solidFill>
              </a:defRPr>
            </a:pPr>
            <a:endParaRPr/>
          </a:p>
        </p:txBody>
      </p:sp>
      <p:sp>
        <p:nvSpPr>
          <p:cNvPr id="1268"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Inhoudsopgave met afbeelding">
    <p:spTree>
      <p:nvGrpSpPr>
        <p:cNvPr id="1" name=""/>
        <p:cNvGrpSpPr/>
        <p:nvPr/>
      </p:nvGrpSpPr>
      <p:grpSpPr>
        <a:xfrm>
          <a:off x="0" y="0"/>
          <a:ext cx="0" cy="0"/>
          <a:chOff x="0" y="0"/>
          <a:chExt cx="0" cy="0"/>
        </a:xfrm>
      </p:grpSpPr>
      <p:pic>
        <p:nvPicPr>
          <p:cNvPr id="1275"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276"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277"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278"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279" name="Rechthoek 4"/>
          <p:cNvSpPr/>
          <p:nvPr/>
        </p:nvSpPr>
        <p:spPr>
          <a:xfrm>
            <a:off x="6096003" y="0"/>
            <a:ext cx="6096004" cy="6858000"/>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1280" name="Hoofdtekst - niveau één…"/>
          <p:cNvSpPr txBox="1">
            <a:spLocks noGrp="1"/>
          </p:cNvSpPr>
          <p:nvPr>
            <p:ph type="body" sz="half" idx="1"/>
          </p:nvPr>
        </p:nvSpPr>
        <p:spPr>
          <a:xfrm>
            <a:off x="6553203" y="2289601"/>
            <a:ext cx="5003999" cy="3931811"/>
          </a:xfrm>
          <a:prstGeom prst="rect">
            <a:avLst/>
          </a:prstGeom>
        </p:spPr>
        <p:txBody>
          <a:bodyPr/>
          <a:lstStyle>
            <a:lvl1pPr marL="457200" indent="-457200">
              <a:buClr>
                <a:srgbClr val="FFFFFF"/>
              </a:buClr>
              <a:buFontTx/>
              <a:buAutoNum type="arabicPeriod"/>
              <a:defRPr>
                <a:solidFill>
                  <a:srgbClr val="FFFFFF"/>
                </a:solidFill>
              </a:defRPr>
            </a:lvl1pPr>
            <a:lvl2pPr marL="727197" indent="-259198">
              <a:buClr>
                <a:srgbClr val="FFFFFF"/>
              </a:buClr>
              <a:buFontTx/>
              <a:defRPr>
                <a:solidFill>
                  <a:srgbClr val="FFFFFF"/>
                </a:solidFill>
              </a:defRPr>
            </a:lvl2pPr>
            <a:lvl3pPr marL="1052397" indent="-422404">
              <a:buClr>
                <a:srgbClr val="FFFFFF"/>
              </a:buClr>
              <a:buFontTx/>
              <a:defRPr>
                <a:solidFill>
                  <a:srgbClr val="FFFFFF"/>
                </a:solidFill>
              </a:defRPr>
            </a:lvl3pPr>
            <a:lvl4pPr marL="1365598" indent="-422404">
              <a:buClr>
                <a:srgbClr val="FFFFFF"/>
              </a:buClr>
              <a:buFontTx/>
              <a:defRPr>
                <a:solidFill>
                  <a:srgbClr val="FFFFFF"/>
                </a:solidFill>
              </a:defRPr>
            </a:lvl4pPr>
            <a:lvl5pPr marL="1735201" indent="-475204">
              <a:buClr>
                <a:srgbClr val="FFFFFF"/>
              </a:buClr>
              <a:buFontTx/>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1281" name="Afbeelding 12" descr="Afbeelding 12"/>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282" name="Rechthoek 15"/>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283" name="Titeltekst"/>
          <p:cNvSpPr txBox="1">
            <a:spLocks noGrp="1"/>
          </p:cNvSpPr>
          <p:nvPr>
            <p:ph type="title"/>
          </p:nvPr>
        </p:nvSpPr>
        <p:spPr>
          <a:xfrm>
            <a:off x="6553203" y="1051202"/>
            <a:ext cx="5003999" cy="948050"/>
          </a:xfrm>
          <a:prstGeom prst="rect">
            <a:avLst/>
          </a:prstGeom>
        </p:spPr>
        <p:txBody>
          <a:bodyPr/>
          <a:lstStyle>
            <a:lvl1pPr>
              <a:defRPr>
                <a:solidFill>
                  <a:srgbClr val="FFFFFF"/>
                </a:solidFill>
              </a:defRPr>
            </a:lvl1pPr>
          </a:lstStyle>
          <a:p>
            <a:r>
              <a:t>Titeltekst</a:t>
            </a:r>
          </a:p>
        </p:txBody>
      </p:sp>
      <p:sp>
        <p:nvSpPr>
          <p:cNvPr id="1284" name="Tijdelijke aanduiding voor afbeelding 21"/>
          <p:cNvSpPr>
            <a:spLocks noGrp="1"/>
          </p:cNvSpPr>
          <p:nvPr>
            <p:ph type="pic" idx="21"/>
          </p:nvPr>
        </p:nvSpPr>
        <p:spPr>
          <a:xfrm>
            <a:off x="0" y="0"/>
            <a:ext cx="6098243" cy="6858000"/>
          </a:xfrm>
          <a:prstGeom prst="rect">
            <a:avLst/>
          </a:prstGeom>
        </p:spPr>
        <p:txBody>
          <a:bodyPr lIns="91439" rIns="91439">
            <a:noAutofit/>
          </a:bodyPr>
          <a:lstStyle/>
          <a:p>
            <a:endParaRPr/>
          </a:p>
        </p:txBody>
      </p:sp>
      <p:sp>
        <p:nvSpPr>
          <p:cNvPr id="1285"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Sectiekop">
    <p:spTree>
      <p:nvGrpSpPr>
        <p:cNvPr id="1" name=""/>
        <p:cNvGrpSpPr/>
        <p:nvPr/>
      </p:nvGrpSpPr>
      <p:grpSpPr>
        <a:xfrm>
          <a:off x="0" y="0"/>
          <a:ext cx="0" cy="0"/>
          <a:chOff x="0" y="0"/>
          <a:chExt cx="0" cy="0"/>
        </a:xfrm>
      </p:grpSpPr>
      <p:pic>
        <p:nvPicPr>
          <p:cNvPr id="1292"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293"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294"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295"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296" name="Rechthoek 6"/>
          <p:cNvSpPr/>
          <p:nvPr/>
        </p:nvSpPr>
        <p:spPr>
          <a:xfrm>
            <a:off x="-1" y="0"/>
            <a:ext cx="6096005" cy="6858000"/>
          </a:xfrm>
          <a:prstGeom prst="rect">
            <a:avLst/>
          </a:prstGeom>
          <a:solidFill>
            <a:srgbClr val="38870D"/>
          </a:solidFill>
          <a:ln w="12700">
            <a:miter lim="400000"/>
          </a:ln>
        </p:spPr>
        <p:txBody>
          <a:bodyPr lIns="45719" rIns="45719" anchor="ctr"/>
          <a:lstStyle/>
          <a:p>
            <a:pPr algn="ctr">
              <a:defRPr>
                <a:solidFill>
                  <a:srgbClr val="FFFFFF"/>
                </a:solidFill>
              </a:defRPr>
            </a:pPr>
            <a:endParaRPr/>
          </a:p>
        </p:txBody>
      </p:sp>
      <p:sp>
        <p:nvSpPr>
          <p:cNvPr id="1297" name="Titeltekst"/>
          <p:cNvSpPr txBox="1">
            <a:spLocks noGrp="1"/>
          </p:cNvSpPr>
          <p:nvPr>
            <p:ph type="title"/>
          </p:nvPr>
        </p:nvSpPr>
        <p:spPr>
          <a:xfrm>
            <a:off x="634995" y="2636835"/>
            <a:ext cx="5003797" cy="1584327"/>
          </a:xfrm>
          <a:prstGeom prst="rect">
            <a:avLst/>
          </a:prstGeom>
        </p:spPr>
        <p:txBody>
          <a:bodyPr/>
          <a:lstStyle>
            <a:lvl1pPr algn="r">
              <a:defRPr>
                <a:solidFill>
                  <a:srgbClr val="FFFFFF"/>
                </a:solidFill>
              </a:defRPr>
            </a:lvl1pPr>
          </a:lstStyle>
          <a:p>
            <a:r>
              <a:t>Titeltekst</a:t>
            </a:r>
          </a:p>
        </p:txBody>
      </p:sp>
      <p:sp>
        <p:nvSpPr>
          <p:cNvPr id="1298" name="Hoofdtekst - niveau één…"/>
          <p:cNvSpPr txBox="1">
            <a:spLocks noGrp="1"/>
          </p:cNvSpPr>
          <p:nvPr>
            <p:ph type="body" sz="quarter" idx="1"/>
          </p:nvPr>
        </p:nvSpPr>
        <p:spPr>
          <a:xfrm>
            <a:off x="634995" y="4221162"/>
            <a:ext cx="5003797" cy="2000251"/>
          </a:xfrm>
          <a:prstGeom prst="rect">
            <a:avLst/>
          </a:prstGeom>
        </p:spPr>
        <p:txBody>
          <a:bodyPr/>
          <a:lstStyle>
            <a:lvl1pPr marL="0" indent="0" algn="r">
              <a:buClrTx/>
              <a:buSzTx/>
              <a:buFontTx/>
              <a:buNone/>
              <a:defRPr>
                <a:solidFill>
                  <a:srgbClr val="FFFFFF"/>
                </a:solidFill>
              </a:defRPr>
            </a:lvl1pPr>
            <a:lvl2pPr marL="693363" indent="-380163" algn="r">
              <a:buClrTx/>
              <a:buFontTx/>
              <a:defRPr>
                <a:solidFill>
                  <a:srgbClr val="FFFFFF"/>
                </a:solidFill>
              </a:defRPr>
            </a:lvl2pPr>
            <a:lvl3pPr marL="1052397" indent="-422404" algn="r">
              <a:buClrTx/>
              <a:buFontTx/>
              <a:defRPr>
                <a:solidFill>
                  <a:srgbClr val="FFFFFF"/>
                </a:solidFill>
              </a:defRPr>
            </a:lvl3pPr>
            <a:lvl4pPr marL="1365598" indent="-422404" algn="r">
              <a:buClrTx/>
              <a:buFontTx/>
              <a:defRPr>
                <a:solidFill>
                  <a:srgbClr val="FFFFFF"/>
                </a:solidFill>
              </a:defRPr>
            </a:lvl4pPr>
            <a:lvl5pPr marL="1735201" indent="-475204" algn="r">
              <a:buClrTx/>
              <a:buFontTx/>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299" name="Tijdelijke aanduiding voor tekst 8"/>
          <p:cNvSpPr txBox="1">
            <a:spLocks noGrp="1"/>
          </p:cNvSpPr>
          <p:nvPr>
            <p:ph type="body" sz="quarter" idx="21"/>
          </p:nvPr>
        </p:nvSpPr>
        <p:spPr>
          <a:xfrm>
            <a:off x="634995" y="1171575"/>
            <a:ext cx="5003797" cy="1463671"/>
          </a:xfrm>
          <a:prstGeom prst="rect">
            <a:avLst/>
          </a:prstGeom>
        </p:spPr>
        <p:txBody>
          <a:bodyPr lIns="0" tIns="0" rIns="0" bIns="0" anchor="b"/>
          <a:lstStyle/>
          <a:p>
            <a:pPr marL="0" indent="0" algn="r">
              <a:buClrTx/>
              <a:buSzTx/>
              <a:buFontTx/>
              <a:buNone/>
              <a:defRPr sz="9600" b="1">
                <a:solidFill>
                  <a:srgbClr val="FFFFFF"/>
                </a:solidFill>
              </a:defRPr>
            </a:pPr>
            <a:endParaRPr/>
          </a:p>
        </p:txBody>
      </p:sp>
      <p:pic>
        <p:nvPicPr>
          <p:cNvPr id="1300" name="Afbeelding 7" descr="Afbeelding 7"/>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301" name="Rechthoek 10"/>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302"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Twee objecten">
    <p:spTree>
      <p:nvGrpSpPr>
        <p:cNvPr id="1" name=""/>
        <p:cNvGrpSpPr/>
        <p:nvPr/>
      </p:nvGrpSpPr>
      <p:grpSpPr>
        <a:xfrm>
          <a:off x="0" y="0"/>
          <a:ext cx="0" cy="0"/>
          <a:chOff x="0" y="0"/>
          <a:chExt cx="0" cy="0"/>
        </a:xfrm>
      </p:grpSpPr>
      <p:pic>
        <p:nvPicPr>
          <p:cNvPr id="1309"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310"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311"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312"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313" name="Hoofdtekst - niveau één…"/>
          <p:cNvSpPr txBox="1">
            <a:spLocks noGrp="1"/>
          </p:cNvSpPr>
          <p:nvPr>
            <p:ph type="body" sz="half" idx="1"/>
          </p:nvPr>
        </p:nvSpPr>
        <p:spPr>
          <a:xfrm>
            <a:off x="634995" y="2276470"/>
            <a:ext cx="5226052" cy="3944942"/>
          </a:xfrm>
          <a:prstGeom prst="rect">
            <a:avLst/>
          </a:prstGeom>
        </p:spPr>
        <p:txBody>
          <a:bodyPr/>
          <a:lstStyle>
            <a:lvl1pPr marL="316802" indent="-316802"/>
            <a:lvl2pPr marL="693363" indent="-380163"/>
            <a:lvl3pPr marL="1052397" indent="-422404"/>
            <a:lvl4pPr marL="1365598" indent="-422404"/>
            <a:lvl5pPr marL="1735201" indent="-475204"/>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314" name="Titeltekst"/>
          <p:cNvSpPr txBox="1">
            <a:spLocks noGrp="1"/>
          </p:cNvSpPr>
          <p:nvPr>
            <p:ph type="title"/>
          </p:nvPr>
        </p:nvSpPr>
        <p:spPr>
          <a:xfrm>
            <a:off x="634995" y="1052509"/>
            <a:ext cx="10923586" cy="948050"/>
          </a:xfrm>
          <a:prstGeom prst="rect">
            <a:avLst/>
          </a:prstGeom>
        </p:spPr>
        <p:txBody>
          <a:bodyPr/>
          <a:lstStyle>
            <a:lvl1pPr>
              <a:defRPr>
                <a:solidFill>
                  <a:srgbClr val="38870D"/>
                </a:solidFill>
              </a:defRPr>
            </a:lvl1pPr>
          </a:lstStyle>
          <a:p>
            <a:r>
              <a:t>Titeltekst</a:t>
            </a:r>
          </a:p>
        </p:txBody>
      </p:sp>
      <p:sp>
        <p:nvSpPr>
          <p:cNvPr id="1315"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Vergelijking">
    <p:spTree>
      <p:nvGrpSpPr>
        <p:cNvPr id="1" name=""/>
        <p:cNvGrpSpPr/>
        <p:nvPr/>
      </p:nvGrpSpPr>
      <p:grpSpPr>
        <a:xfrm>
          <a:off x="0" y="0"/>
          <a:ext cx="0" cy="0"/>
          <a:chOff x="0" y="0"/>
          <a:chExt cx="0" cy="0"/>
        </a:xfrm>
      </p:grpSpPr>
      <p:pic>
        <p:nvPicPr>
          <p:cNvPr id="1322"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323"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324"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325"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326" name="Hoofdtekst - niveau één…"/>
          <p:cNvSpPr txBox="1">
            <a:spLocks noGrp="1"/>
          </p:cNvSpPr>
          <p:nvPr>
            <p:ph type="body" sz="quarter" idx="1"/>
          </p:nvPr>
        </p:nvSpPr>
        <p:spPr>
          <a:xfrm>
            <a:off x="635004" y="2306034"/>
            <a:ext cx="5004000" cy="647999"/>
          </a:xfrm>
          <a:prstGeom prst="rect">
            <a:avLst/>
          </a:prstGeom>
        </p:spPr>
        <p:txBody>
          <a:bodyPr lIns="71999" tIns="71999" rIns="71999" bIns="71999" anchor="b"/>
          <a:lstStyle>
            <a:lvl1pPr marL="0" indent="0">
              <a:buClrTx/>
              <a:buSzTx/>
              <a:buFontTx/>
              <a:buNone/>
              <a:defRPr sz="1800" b="1" cap="all">
                <a:solidFill>
                  <a:srgbClr val="38870D"/>
                </a:solidFill>
              </a:defRPr>
            </a:lvl1pPr>
            <a:lvl2pPr marL="598322" indent="-285122">
              <a:buClrTx/>
              <a:buFontTx/>
              <a:defRPr sz="1800" b="1" cap="all">
                <a:solidFill>
                  <a:srgbClr val="38870D"/>
                </a:solidFill>
              </a:defRPr>
            </a:lvl2pPr>
            <a:lvl3pPr marL="946796" indent="-316802">
              <a:buClrTx/>
              <a:buFontTx/>
              <a:defRPr sz="1800" b="1" cap="all">
                <a:solidFill>
                  <a:srgbClr val="38870D"/>
                </a:solidFill>
              </a:defRPr>
            </a:lvl3pPr>
            <a:lvl4pPr marL="1259997" indent="-316803">
              <a:buClrTx/>
              <a:buFontTx/>
              <a:defRPr sz="1800" b="1" cap="all">
                <a:solidFill>
                  <a:srgbClr val="38870D"/>
                </a:solidFill>
              </a:defRPr>
            </a:lvl4pPr>
            <a:lvl5pPr marL="1616400" indent="-356403">
              <a:buClrTx/>
              <a:buFontTx/>
              <a:defRPr sz="1800" b="1" cap="all">
                <a:solidFill>
                  <a:srgbClr val="38870D"/>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327" name="Tijdelijke aanduiding voor tekst 4"/>
          <p:cNvSpPr txBox="1">
            <a:spLocks noGrp="1"/>
          </p:cNvSpPr>
          <p:nvPr>
            <p:ph type="body" sz="quarter" idx="21"/>
          </p:nvPr>
        </p:nvSpPr>
        <p:spPr>
          <a:xfrm>
            <a:off x="6553203" y="2306034"/>
            <a:ext cx="5003999" cy="647231"/>
          </a:xfrm>
          <a:prstGeom prst="rect">
            <a:avLst/>
          </a:prstGeom>
        </p:spPr>
        <p:txBody>
          <a:bodyPr lIns="71999" tIns="71999" rIns="71999" bIns="71999" anchor="b"/>
          <a:lstStyle/>
          <a:p>
            <a:pPr marL="0" indent="0">
              <a:buClrTx/>
              <a:buSzTx/>
              <a:buFontTx/>
              <a:buNone/>
              <a:defRPr sz="1800" b="1" cap="all">
                <a:solidFill>
                  <a:srgbClr val="38870D"/>
                </a:solidFill>
              </a:defRPr>
            </a:pPr>
            <a:endParaRPr/>
          </a:p>
        </p:txBody>
      </p:sp>
      <p:sp>
        <p:nvSpPr>
          <p:cNvPr id="1328" name="Titeltekst"/>
          <p:cNvSpPr txBox="1">
            <a:spLocks noGrp="1"/>
          </p:cNvSpPr>
          <p:nvPr>
            <p:ph type="title"/>
          </p:nvPr>
        </p:nvSpPr>
        <p:spPr>
          <a:xfrm>
            <a:off x="634995" y="1052509"/>
            <a:ext cx="10923586" cy="948050"/>
          </a:xfrm>
          <a:prstGeom prst="rect">
            <a:avLst/>
          </a:prstGeom>
        </p:spPr>
        <p:txBody>
          <a:bodyPr/>
          <a:lstStyle>
            <a:lvl1pPr>
              <a:defRPr>
                <a:solidFill>
                  <a:srgbClr val="38870D"/>
                </a:solidFill>
              </a:defRPr>
            </a:lvl1pPr>
          </a:lstStyle>
          <a:p>
            <a:r>
              <a:t>Titeltekst</a:t>
            </a:r>
          </a:p>
        </p:txBody>
      </p:sp>
      <p:sp>
        <p:nvSpPr>
          <p:cNvPr id="1329"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Alleen titel">
    <p:spTree>
      <p:nvGrpSpPr>
        <p:cNvPr id="1" name=""/>
        <p:cNvGrpSpPr/>
        <p:nvPr/>
      </p:nvGrpSpPr>
      <p:grpSpPr>
        <a:xfrm>
          <a:off x="0" y="0"/>
          <a:ext cx="0" cy="0"/>
          <a:chOff x="0" y="0"/>
          <a:chExt cx="0" cy="0"/>
        </a:xfrm>
      </p:grpSpPr>
      <p:pic>
        <p:nvPicPr>
          <p:cNvPr id="1336"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337"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338"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339"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340" name="Titeltekst"/>
          <p:cNvSpPr txBox="1">
            <a:spLocks noGrp="1"/>
          </p:cNvSpPr>
          <p:nvPr>
            <p:ph type="title"/>
          </p:nvPr>
        </p:nvSpPr>
        <p:spPr>
          <a:xfrm>
            <a:off x="634995" y="1052509"/>
            <a:ext cx="10923586" cy="948050"/>
          </a:xfrm>
          <a:prstGeom prst="rect">
            <a:avLst/>
          </a:prstGeom>
        </p:spPr>
        <p:txBody>
          <a:bodyPr/>
          <a:lstStyle>
            <a:lvl1pPr>
              <a:defRPr>
                <a:solidFill>
                  <a:srgbClr val="38870D"/>
                </a:solidFill>
              </a:defRPr>
            </a:lvl1pPr>
          </a:lstStyle>
          <a:p>
            <a:r>
              <a:t>Titeltekst</a:t>
            </a:r>
          </a:p>
        </p:txBody>
      </p:sp>
      <p:sp>
        <p:nvSpPr>
          <p:cNvPr id="1341"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Leeg">
    <p:spTree>
      <p:nvGrpSpPr>
        <p:cNvPr id="1" name=""/>
        <p:cNvGrpSpPr/>
        <p:nvPr/>
      </p:nvGrpSpPr>
      <p:grpSpPr>
        <a:xfrm>
          <a:off x="0" y="0"/>
          <a:ext cx="0" cy="0"/>
          <a:chOff x="0" y="0"/>
          <a:chExt cx="0" cy="0"/>
        </a:xfrm>
      </p:grpSpPr>
      <p:pic>
        <p:nvPicPr>
          <p:cNvPr id="1348"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349"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350"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351"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352"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Inhoud met bijschrift">
    <p:spTree>
      <p:nvGrpSpPr>
        <p:cNvPr id="1" name=""/>
        <p:cNvGrpSpPr/>
        <p:nvPr/>
      </p:nvGrpSpPr>
      <p:grpSpPr>
        <a:xfrm>
          <a:off x="0" y="0"/>
          <a:ext cx="0" cy="0"/>
          <a:chOff x="0" y="0"/>
          <a:chExt cx="0" cy="0"/>
        </a:xfrm>
      </p:grpSpPr>
      <p:pic>
        <p:nvPicPr>
          <p:cNvPr id="1359"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360"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361"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362"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363" name="Hoofdtekst - niveau één…"/>
          <p:cNvSpPr txBox="1">
            <a:spLocks noGrp="1"/>
          </p:cNvSpPr>
          <p:nvPr>
            <p:ph type="body" sz="quarter" idx="1"/>
          </p:nvPr>
        </p:nvSpPr>
        <p:spPr>
          <a:xfrm>
            <a:off x="634995" y="3427407"/>
            <a:ext cx="5003797" cy="2793995"/>
          </a:xfrm>
          <a:prstGeom prst="rect">
            <a:avLst/>
          </a:prstGeom>
        </p:spPr>
        <p:txBody>
          <a:bodyPr/>
          <a:lstStyle>
            <a:lvl1pPr marL="0" indent="0">
              <a:buClrTx/>
              <a:buSzTx/>
              <a:buFontTx/>
              <a:buNone/>
              <a:defRPr sz="2000"/>
            </a:lvl1pPr>
            <a:lvl2pPr marL="630003" indent="-316802">
              <a:buClrTx/>
              <a:buFontTx/>
              <a:defRPr sz="2000"/>
            </a:lvl2pPr>
            <a:lvl3pPr marL="981997" indent="-352003">
              <a:buClrTx/>
              <a:buFontTx/>
              <a:defRPr sz="2000"/>
            </a:lvl3pPr>
            <a:lvl4pPr marL="1295197" indent="-352003">
              <a:buClrTx/>
              <a:buFontTx/>
              <a:defRPr sz="2000"/>
            </a:lvl4pPr>
            <a:lvl5pPr marL="1656000" indent="-396003">
              <a:buClrTx/>
              <a:buFontTx/>
              <a:defRPr sz="20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364" name="Titeltekst"/>
          <p:cNvSpPr txBox="1">
            <a:spLocks noGrp="1"/>
          </p:cNvSpPr>
          <p:nvPr>
            <p:ph type="title"/>
          </p:nvPr>
        </p:nvSpPr>
        <p:spPr>
          <a:xfrm>
            <a:off x="634995" y="1052509"/>
            <a:ext cx="5003797" cy="948050"/>
          </a:xfrm>
          <a:prstGeom prst="rect">
            <a:avLst/>
          </a:prstGeom>
        </p:spPr>
        <p:txBody>
          <a:bodyPr/>
          <a:lstStyle>
            <a:lvl1pPr>
              <a:defRPr>
                <a:solidFill>
                  <a:srgbClr val="38870D"/>
                </a:solidFill>
              </a:defRPr>
            </a:lvl1pPr>
          </a:lstStyle>
          <a:p>
            <a:r>
              <a:t>Titeltekst</a:t>
            </a:r>
          </a:p>
        </p:txBody>
      </p:sp>
      <p:sp>
        <p:nvSpPr>
          <p:cNvPr id="1365"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Grote tekst A">
    <p:bg>
      <p:bgPr>
        <a:solidFill>
          <a:srgbClr val="38870D"/>
        </a:solidFill>
        <a:effectLst/>
      </p:bgPr>
    </p:bg>
    <p:spTree>
      <p:nvGrpSpPr>
        <p:cNvPr id="1" name=""/>
        <p:cNvGrpSpPr/>
        <p:nvPr/>
      </p:nvGrpSpPr>
      <p:grpSpPr>
        <a:xfrm>
          <a:off x="0" y="0"/>
          <a:ext cx="0" cy="0"/>
          <a:chOff x="0" y="0"/>
          <a:chExt cx="0" cy="0"/>
        </a:xfrm>
      </p:grpSpPr>
      <p:pic>
        <p:nvPicPr>
          <p:cNvPr id="1372"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373"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374"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375"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376" name="Titeltekst"/>
          <p:cNvSpPr txBox="1">
            <a:spLocks noGrp="1"/>
          </p:cNvSpPr>
          <p:nvPr>
            <p:ph type="title"/>
          </p:nvPr>
        </p:nvSpPr>
        <p:spPr>
          <a:xfrm>
            <a:off x="634995" y="1052509"/>
            <a:ext cx="10923586" cy="4024797"/>
          </a:xfrm>
          <a:prstGeom prst="rect">
            <a:avLst/>
          </a:prstGeom>
        </p:spPr>
        <p:txBody>
          <a:bodyPr/>
          <a:lstStyle>
            <a:lvl1pPr>
              <a:defRPr sz="8000">
                <a:solidFill>
                  <a:srgbClr val="FFFFFF"/>
                </a:solidFill>
              </a:defRPr>
            </a:lvl1pPr>
          </a:lstStyle>
          <a:p>
            <a:r>
              <a:t>Titeltekst</a:t>
            </a:r>
          </a:p>
        </p:txBody>
      </p:sp>
      <p:sp>
        <p:nvSpPr>
          <p:cNvPr id="1377" name="Hoofdtekst - niveau één…"/>
          <p:cNvSpPr txBox="1">
            <a:spLocks noGrp="1"/>
          </p:cNvSpPr>
          <p:nvPr>
            <p:ph type="body" sz="quarter" idx="1"/>
          </p:nvPr>
        </p:nvSpPr>
        <p:spPr>
          <a:xfrm>
            <a:off x="634995" y="5077314"/>
            <a:ext cx="5460997" cy="1144098"/>
          </a:xfrm>
          <a:prstGeom prst="rect">
            <a:avLst/>
          </a:prstGeom>
        </p:spPr>
        <p:txBody>
          <a:bodyPr/>
          <a:lstStyle>
            <a:lvl1pPr marL="0" indent="0">
              <a:buClrTx/>
              <a:buSzTx/>
              <a:buFontTx/>
              <a:buNone/>
              <a:defRPr>
                <a:solidFill>
                  <a:srgbClr val="E0EDDB"/>
                </a:solidFill>
              </a:defRPr>
            </a:lvl1pPr>
            <a:lvl2pPr marL="693363" indent="-380163">
              <a:buClrTx/>
              <a:buFontTx/>
              <a:defRPr>
                <a:solidFill>
                  <a:srgbClr val="E0EDDB"/>
                </a:solidFill>
              </a:defRPr>
            </a:lvl2pPr>
            <a:lvl3pPr marL="1052397" indent="-422404">
              <a:buClrTx/>
              <a:buFontTx/>
              <a:defRPr>
                <a:solidFill>
                  <a:srgbClr val="E0EDDB"/>
                </a:solidFill>
              </a:defRPr>
            </a:lvl3pPr>
            <a:lvl4pPr marL="1365598" indent="-422404">
              <a:buClrTx/>
              <a:buFontTx/>
              <a:defRPr>
                <a:solidFill>
                  <a:srgbClr val="E0EDDB"/>
                </a:solidFill>
              </a:defRPr>
            </a:lvl4pPr>
            <a:lvl5pPr marL="1735201" indent="-475204">
              <a:buClrTx/>
              <a:buFontTx/>
              <a:defRPr>
                <a:solidFill>
                  <a:srgbClr val="E0EDDB"/>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378" name="Dianummer"/>
          <p:cNvSpPr txBox="1">
            <a:spLocks noGrp="1"/>
          </p:cNvSpPr>
          <p:nvPr>
            <p:ph type="sldNum" sz="quarter" idx="2"/>
          </p:nvPr>
        </p:nvSpPr>
        <p:spPr>
          <a:xfrm>
            <a:off x="11384413" y="6391092"/>
            <a:ext cx="174180" cy="152401"/>
          </a:xfrm>
          <a:prstGeom prst="rect">
            <a:avLst/>
          </a:prstGeom>
        </p:spPr>
        <p:txBody>
          <a:bodyPr/>
          <a:lstStyle>
            <a:lvl1pPr>
              <a:defRPr>
                <a:solidFill>
                  <a:srgbClr val="E0EDDB"/>
                </a:solidFill>
              </a:defRPr>
            </a:lvl1pPr>
          </a:lstStyle>
          <a:p>
            <a:fld id="{86CB4B4D-7CA3-9044-876B-883B54F8677D}" type="slidenum">
              <a:t>‹nr.›</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Grote tekst B">
    <p:spTree>
      <p:nvGrpSpPr>
        <p:cNvPr id="1" name=""/>
        <p:cNvGrpSpPr/>
        <p:nvPr/>
      </p:nvGrpSpPr>
      <p:grpSpPr>
        <a:xfrm>
          <a:off x="0" y="0"/>
          <a:ext cx="0" cy="0"/>
          <a:chOff x="0" y="0"/>
          <a:chExt cx="0" cy="0"/>
        </a:xfrm>
      </p:grpSpPr>
      <p:pic>
        <p:nvPicPr>
          <p:cNvPr id="1385" name="Afbeelding 11" descr="Afbeelding 11"/>
          <p:cNvPicPr>
            <a:picLocks noChangeAspect="1"/>
          </p:cNvPicPr>
          <p:nvPr/>
        </p:nvPicPr>
        <p:blipFill>
          <a:blip r:embed="rId2"/>
          <a:stretch>
            <a:fillRect/>
          </a:stretch>
        </p:blipFill>
        <p:spPr>
          <a:xfrm>
            <a:off x="-3173" y="0"/>
            <a:ext cx="12198354" cy="1066804"/>
          </a:xfrm>
          <a:prstGeom prst="rect">
            <a:avLst/>
          </a:prstGeom>
          <a:ln w="12700">
            <a:miter lim="400000"/>
          </a:ln>
        </p:spPr>
      </p:pic>
      <p:sp>
        <p:nvSpPr>
          <p:cNvPr id="1386" name="Rechthoek 12"/>
          <p:cNvSpPr/>
          <p:nvPr/>
        </p:nvSpPr>
        <p:spPr>
          <a:xfrm>
            <a:off x="5861998" y="6620402"/>
            <a:ext cx="468000" cy="237598"/>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1387" name="Tekstvak 5"/>
          <p:cNvSpPr txBox="1"/>
          <p:nvPr/>
        </p:nvSpPr>
        <p:spPr>
          <a:xfrm>
            <a:off x="-1" y="-1"/>
            <a:ext cx="760417"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388" name="Tekstvak 6"/>
          <p:cNvSpPr txBox="1"/>
          <p:nvPr/>
        </p:nvSpPr>
        <p:spPr>
          <a:xfrm>
            <a:off x="-1" y="6705596"/>
            <a:ext cx="760417" cy="137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000">
                <a:latin typeface="+mj-lt"/>
                <a:ea typeface="+mj-ea"/>
                <a:cs typeface="+mj-cs"/>
                <a:sym typeface="Calibri"/>
              </a:defRPr>
            </a:lvl1pPr>
          </a:lstStyle>
          <a:p>
            <a:r>
              <a:t>Intern gebruik</a:t>
            </a:r>
          </a:p>
        </p:txBody>
      </p:sp>
      <p:sp>
        <p:nvSpPr>
          <p:cNvPr id="1389" name="Titeltekst"/>
          <p:cNvSpPr txBox="1">
            <a:spLocks noGrp="1"/>
          </p:cNvSpPr>
          <p:nvPr>
            <p:ph type="title"/>
          </p:nvPr>
        </p:nvSpPr>
        <p:spPr>
          <a:xfrm>
            <a:off x="634995" y="1052509"/>
            <a:ext cx="10923586" cy="4024797"/>
          </a:xfrm>
          <a:prstGeom prst="rect">
            <a:avLst/>
          </a:prstGeom>
        </p:spPr>
        <p:txBody>
          <a:bodyPr/>
          <a:lstStyle>
            <a:lvl1pPr>
              <a:defRPr sz="8000">
                <a:solidFill>
                  <a:srgbClr val="38870D"/>
                </a:solidFill>
              </a:defRPr>
            </a:lvl1pPr>
          </a:lstStyle>
          <a:p>
            <a:r>
              <a:t>Titeltekst</a:t>
            </a:r>
          </a:p>
        </p:txBody>
      </p:sp>
      <p:sp>
        <p:nvSpPr>
          <p:cNvPr id="1390" name="Hoofdtekst - niveau één…"/>
          <p:cNvSpPr txBox="1">
            <a:spLocks noGrp="1"/>
          </p:cNvSpPr>
          <p:nvPr>
            <p:ph type="body" sz="quarter" idx="1"/>
          </p:nvPr>
        </p:nvSpPr>
        <p:spPr>
          <a:xfrm>
            <a:off x="634995" y="5077314"/>
            <a:ext cx="5460997" cy="1144098"/>
          </a:xfrm>
          <a:prstGeom prst="rect">
            <a:avLst/>
          </a:prstGeom>
        </p:spPr>
        <p:txBody>
          <a:bodyPr/>
          <a:lstStyle>
            <a:lvl1pPr marL="0" indent="0">
              <a:buClrTx/>
              <a:buSzTx/>
              <a:buFontTx/>
              <a:buNone/>
            </a:lvl1pPr>
            <a:lvl2pPr marL="693363" indent="-380163">
              <a:buClrTx/>
              <a:buFontTx/>
            </a:lvl2pPr>
            <a:lvl3pPr marL="1052397" indent="-422404">
              <a:buClrTx/>
              <a:buFontTx/>
            </a:lvl3pPr>
            <a:lvl4pPr marL="1365598" indent="-422404">
              <a:buClrTx/>
              <a:buFontTx/>
            </a:lvl4pPr>
            <a:lvl5pPr marL="1735201" indent="-475204">
              <a:buClrTx/>
              <a:buFontTx/>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391" name="Dianummer"/>
          <p:cNvSpPr txBox="1">
            <a:spLocks noGrp="1"/>
          </p:cNvSpPr>
          <p:nvPr>
            <p:ph type="sldNum" sz="quarter" idx="2"/>
          </p:nvPr>
        </p:nvSpPr>
        <p:spPr>
          <a:xfrm>
            <a:off x="11384413" y="6391092"/>
            <a:ext cx="174180" cy="152401"/>
          </a:xfrm>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theme" Target="../theme/theme1.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image" Target="../media/image1.png"/><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fbeelding 11" descr="Afbeelding 11"/>
          <p:cNvPicPr>
            <a:picLocks noChangeAspect="1"/>
          </p:cNvPicPr>
          <p:nvPr/>
        </p:nvPicPr>
        <p:blipFill>
          <a:blip r:embed="rId129"/>
          <a:stretch>
            <a:fillRect/>
          </a:stretch>
        </p:blipFill>
        <p:spPr>
          <a:xfrm>
            <a:off x="-3175" y="0"/>
            <a:ext cx="12198350" cy="1066800"/>
          </a:xfrm>
          <a:prstGeom prst="rect">
            <a:avLst/>
          </a:prstGeom>
          <a:ln w="12700">
            <a:miter lim="400000"/>
          </a:ln>
        </p:spPr>
      </p:pic>
      <p:sp>
        <p:nvSpPr>
          <p:cNvPr id="3" name="Rechthoek 12"/>
          <p:cNvSpPr/>
          <p:nvPr/>
        </p:nvSpPr>
        <p:spPr>
          <a:xfrm>
            <a:off x="5861999" y="6620399"/>
            <a:ext cx="468001" cy="237601"/>
          </a:xfrm>
          <a:prstGeom prst="rect">
            <a:avLst/>
          </a:prstGeom>
          <a:solidFill>
            <a:srgbClr val="154273"/>
          </a:solidFill>
          <a:ln w="12700">
            <a:miter lim="400000"/>
          </a:ln>
        </p:spPr>
        <p:txBody>
          <a:bodyPr lIns="45719" rIns="45719" anchor="ctr"/>
          <a:lstStyle/>
          <a:p>
            <a:pPr algn="ctr">
              <a:defRPr>
                <a:solidFill>
                  <a:srgbClr val="FFFFFF"/>
                </a:solidFill>
              </a:defRPr>
            </a:pPr>
            <a:endParaRPr/>
          </a:p>
        </p:txBody>
      </p:sp>
      <p:sp>
        <p:nvSpPr>
          <p:cNvPr id="4" name="Titeltekst"/>
          <p:cNvSpPr txBox="1">
            <a:spLocks noGrp="1"/>
          </p:cNvSpPr>
          <p:nvPr>
            <p:ph type="title"/>
          </p:nvPr>
        </p:nvSpPr>
        <p:spPr>
          <a:xfrm>
            <a:off x="635000" y="1052512"/>
            <a:ext cx="10923589" cy="948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p>
            <a:r>
              <a:t>Titeltekst</a:t>
            </a:r>
          </a:p>
        </p:txBody>
      </p:sp>
      <p:sp>
        <p:nvSpPr>
          <p:cNvPr id="5" name="Dianummer"/>
          <p:cNvSpPr txBox="1">
            <a:spLocks noGrp="1"/>
          </p:cNvSpPr>
          <p:nvPr>
            <p:ph type="sldNum" sz="quarter" idx="2"/>
          </p:nvPr>
        </p:nvSpPr>
        <p:spPr>
          <a:xfrm>
            <a:off x="11384409" y="6391088"/>
            <a:ext cx="174180" cy="152401"/>
          </a:xfrm>
          <a:prstGeom prst="rect">
            <a:avLst/>
          </a:prstGeom>
          <a:ln w="12700">
            <a:miter lim="400000"/>
          </a:ln>
        </p:spPr>
        <p:txBody>
          <a:bodyPr wrap="none" lIns="0" tIns="0" rIns="0" bIns="0" anchor="b">
            <a:spAutoFit/>
          </a:bodyPr>
          <a:lstStyle>
            <a:lvl1pPr algn="r">
              <a:defRPr sz="1000">
                <a:solidFill>
                  <a:srgbClr val="A6A6A6"/>
                </a:solidFill>
              </a:defRPr>
            </a:lvl1pPr>
          </a:lstStyle>
          <a:p>
            <a:fld id="{86CB4B4D-7CA3-9044-876B-883B54F8677D}" type="slidenum">
              <a:t>‹nr.›</a:t>
            </a:fld>
            <a:endParaRPr/>
          </a:p>
        </p:txBody>
      </p:sp>
      <p:sp>
        <p:nvSpPr>
          <p:cNvPr id="6" name="Hoofdtekst - niveau één…"/>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 id="2147483751" r:id="rId102"/>
    <p:sldLayoutId id="2147483752" r:id="rId103"/>
    <p:sldLayoutId id="2147483753" r:id="rId104"/>
    <p:sldLayoutId id="2147483754" r:id="rId105"/>
    <p:sldLayoutId id="2147483755" r:id="rId106"/>
    <p:sldLayoutId id="2147483756" r:id="rId107"/>
    <p:sldLayoutId id="2147483757" r:id="rId108"/>
    <p:sldLayoutId id="2147483758" r:id="rId109"/>
    <p:sldLayoutId id="2147483759" r:id="rId110"/>
    <p:sldLayoutId id="2147483760" r:id="rId111"/>
    <p:sldLayoutId id="2147483761" r:id="rId112"/>
    <p:sldLayoutId id="2147483762" r:id="rId113"/>
    <p:sldLayoutId id="2147483763" r:id="rId114"/>
    <p:sldLayoutId id="2147483764" r:id="rId115"/>
    <p:sldLayoutId id="2147483765" r:id="rId116"/>
    <p:sldLayoutId id="2147483766" r:id="rId117"/>
    <p:sldLayoutId id="2147483767" r:id="rId118"/>
    <p:sldLayoutId id="2147483768" r:id="rId119"/>
    <p:sldLayoutId id="2147483769" r:id="rId120"/>
    <p:sldLayoutId id="2147483770" r:id="rId121"/>
    <p:sldLayoutId id="2147483771" r:id="rId122"/>
    <p:sldLayoutId id="2147483772" r:id="rId123"/>
    <p:sldLayoutId id="2147483773" r:id="rId124"/>
    <p:sldLayoutId id="2147483775" r:id="rId125"/>
    <p:sldLayoutId id="2147483776" r:id="rId126"/>
    <p:sldLayoutId id="2147483777" r:id="rId127"/>
  </p:sldLayoutIdLst>
  <p:transition spd="med"/>
  <p:txStyles>
    <p:titleStyle>
      <a:lvl1pPr marL="0" marR="0" indent="0" algn="l" defTabSz="914400" latinLnBrk="0">
        <a:lnSpc>
          <a:spcPct val="90000"/>
        </a:lnSpc>
        <a:spcBef>
          <a:spcPts val="0"/>
        </a:spcBef>
        <a:spcAft>
          <a:spcPts val="0"/>
        </a:spcAft>
        <a:buClrTx/>
        <a:buSzTx/>
        <a:buFontTx/>
        <a:buNone/>
        <a:tabLst/>
        <a:defRPr sz="3600" b="0" i="0" u="none" strike="noStrike" cap="none" spc="0" baseline="0">
          <a:solidFill>
            <a:srgbClr val="F092CD"/>
          </a:solidFill>
          <a:uFillTx/>
          <a:latin typeface="Verdana"/>
          <a:ea typeface="Verdana"/>
          <a:cs typeface="Verdana"/>
          <a:sym typeface="Verdana"/>
        </a:defRPr>
      </a:lvl1pPr>
      <a:lvl2pPr marL="0" marR="0" indent="0" algn="l" defTabSz="914400" latinLnBrk="0">
        <a:lnSpc>
          <a:spcPct val="90000"/>
        </a:lnSpc>
        <a:spcBef>
          <a:spcPts val="0"/>
        </a:spcBef>
        <a:spcAft>
          <a:spcPts val="0"/>
        </a:spcAft>
        <a:buClrTx/>
        <a:buSzTx/>
        <a:buFontTx/>
        <a:buNone/>
        <a:tabLst/>
        <a:defRPr sz="3600" b="0" i="0" u="none" strike="noStrike" cap="none" spc="0" baseline="0">
          <a:solidFill>
            <a:srgbClr val="F092CD"/>
          </a:solidFill>
          <a:uFillTx/>
          <a:latin typeface="Verdana"/>
          <a:ea typeface="Verdana"/>
          <a:cs typeface="Verdana"/>
          <a:sym typeface="Verdana"/>
        </a:defRPr>
      </a:lvl2pPr>
      <a:lvl3pPr marL="0" marR="0" indent="0" algn="l" defTabSz="914400" latinLnBrk="0">
        <a:lnSpc>
          <a:spcPct val="90000"/>
        </a:lnSpc>
        <a:spcBef>
          <a:spcPts val="0"/>
        </a:spcBef>
        <a:spcAft>
          <a:spcPts val="0"/>
        </a:spcAft>
        <a:buClrTx/>
        <a:buSzTx/>
        <a:buFontTx/>
        <a:buNone/>
        <a:tabLst/>
        <a:defRPr sz="3600" b="0" i="0" u="none" strike="noStrike" cap="none" spc="0" baseline="0">
          <a:solidFill>
            <a:srgbClr val="F092CD"/>
          </a:solidFill>
          <a:uFillTx/>
          <a:latin typeface="Verdana"/>
          <a:ea typeface="Verdana"/>
          <a:cs typeface="Verdana"/>
          <a:sym typeface="Verdana"/>
        </a:defRPr>
      </a:lvl3pPr>
      <a:lvl4pPr marL="0" marR="0" indent="0" algn="l" defTabSz="914400" latinLnBrk="0">
        <a:lnSpc>
          <a:spcPct val="90000"/>
        </a:lnSpc>
        <a:spcBef>
          <a:spcPts val="0"/>
        </a:spcBef>
        <a:spcAft>
          <a:spcPts val="0"/>
        </a:spcAft>
        <a:buClrTx/>
        <a:buSzTx/>
        <a:buFontTx/>
        <a:buNone/>
        <a:tabLst/>
        <a:defRPr sz="3600" b="0" i="0" u="none" strike="noStrike" cap="none" spc="0" baseline="0">
          <a:solidFill>
            <a:srgbClr val="F092CD"/>
          </a:solidFill>
          <a:uFillTx/>
          <a:latin typeface="Verdana"/>
          <a:ea typeface="Verdana"/>
          <a:cs typeface="Verdana"/>
          <a:sym typeface="Verdana"/>
        </a:defRPr>
      </a:lvl4pPr>
      <a:lvl5pPr marL="0" marR="0" indent="0" algn="l" defTabSz="914400" latinLnBrk="0">
        <a:lnSpc>
          <a:spcPct val="90000"/>
        </a:lnSpc>
        <a:spcBef>
          <a:spcPts val="0"/>
        </a:spcBef>
        <a:spcAft>
          <a:spcPts val="0"/>
        </a:spcAft>
        <a:buClrTx/>
        <a:buSzTx/>
        <a:buFontTx/>
        <a:buNone/>
        <a:tabLst/>
        <a:defRPr sz="3600" b="0" i="0" u="none" strike="noStrike" cap="none" spc="0" baseline="0">
          <a:solidFill>
            <a:srgbClr val="F092CD"/>
          </a:solidFill>
          <a:uFillTx/>
          <a:latin typeface="Verdana"/>
          <a:ea typeface="Verdana"/>
          <a:cs typeface="Verdana"/>
          <a:sym typeface="Verdana"/>
        </a:defRPr>
      </a:lvl5pPr>
      <a:lvl6pPr marL="0" marR="0" indent="0" algn="l" defTabSz="914400" latinLnBrk="0">
        <a:lnSpc>
          <a:spcPct val="90000"/>
        </a:lnSpc>
        <a:spcBef>
          <a:spcPts val="0"/>
        </a:spcBef>
        <a:spcAft>
          <a:spcPts val="0"/>
        </a:spcAft>
        <a:buClrTx/>
        <a:buSzTx/>
        <a:buFontTx/>
        <a:buNone/>
        <a:tabLst/>
        <a:defRPr sz="3600" b="0" i="0" u="none" strike="noStrike" cap="none" spc="0" baseline="0">
          <a:solidFill>
            <a:srgbClr val="F092CD"/>
          </a:solidFill>
          <a:uFillTx/>
          <a:latin typeface="Verdana"/>
          <a:ea typeface="Verdana"/>
          <a:cs typeface="Verdana"/>
          <a:sym typeface="Verdana"/>
        </a:defRPr>
      </a:lvl6pPr>
      <a:lvl7pPr marL="0" marR="0" indent="0" algn="l" defTabSz="914400" latinLnBrk="0">
        <a:lnSpc>
          <a:spcPct val="90000"/>
        </a:lnSpc>
        <a:spcBef>
          <a:spcPts val="0"/>
        </a:spcBef>
        <a:spcAft>
          <a:spcPts val="0"/>
        </a:spcAft>
        <a:buClrTx/>
        <a:buSzTx/>
        <a:buFontTx/>
        <a:buNone/>
        <a:tabLst/>
        <a:defRPr sz="3600" b="0" i="0" u="none" strike="noStrike" cap="none" spc="0" baseline="0">
          <a:solidFill>
            <a:srgbClr val="F092CD"/>
          </a:solidFill>
          <a:uFillTx/>
          <a:latin typeface="Verdana"/>
          <a:ea typeface="Verdana"/>
          <a:cs typeface="Verdana"/>
          <a:sym typeface="Verdana"/>
        </a:defRPr>
      </a:lvl7pPr>
      <a:lvl8pPr marL="0" marR="0" indent="0" algn="l" defTabSz="914400" latinLnBrk="0">
        <a:lnSpc>
          <a:spcPct val="90000"/>
        </a:lnSpc>
        <a:spcBef>
          <a:spcPts val="0"/>
        </a:spcBef>
        <a:spcAft>
          <a:spcPts val="0"/>
        </a:spcAft>
        <a:buClrTx/>
        <a:buSzTx/>
        <a:buFontTx/>
        <a:buNone/>
        <a:tabLst/>
        <a:defRPr sz="3600" b="0" i="0" u="none" strike="noStrike" cap="none" spc="0" baseline="0">
          <a:solidFill>
            <a:srgbClr val="F092CD"/>
          </a:solidFill>
          <a:uFillTx/>
          <a:latin typeface="Verdana"/>
          <a:ea typeface="Verdana"/>
          <a:cs typeface="Verdana"/>
          <a:sym typeface="Verdana"/>
        </a:defRPr>
      </a:lvl8pPr>
      <a:lvl9pPr marL="0" marR="0" indent="0" algn="l" defTabSz="914400" latinLnBrk="0">
        <a:lnSpc>
          <a:spcPct val="90000"/>
        </a:lnSpc>
        <a:spcBef>
          <a:spcPts val="0"/>
        </a:spcBef>
        <a:spcAft>
          <a:spcPts val="0"/>
        </a:spcAft>
        <a:buClrTx/>
        <a:buSzTx/>
        <a:buFontTx/>
        <a:buNone/>
        <a:tabLst/>
        <a:defRPr sz="3600" b="0" i="0" u="none" strike="noStrike" cap="none" spc="0" baseline="0">
          <a:solidFill>
            <a:srgbClr val="F092CD"/>
          </a:solidFill>
          <a:uFillTx/>
          <a:latin typeface="Verdana"/>
          <a:ea typeface="Verdana"/>
          <a:cs typeface="Verdana"/>
          <a:sym typeface="Verdana"/>
        </a:defRPr>
      </a:lvl9pPr>
    </p:titleStyle>
    <p:bodyStyle>
      <a:lvl1pPr marL="316799" marR="0" indent="-316799" algn="l" defTabSz="914400" rtl="0" latinLnBrk="0">
        <a:lnSpc>
          <a:spcPct val="90000"/>
        </a:lnSpc>
        <a:spcBef>
          <a:spcPts val="1200"/>
        </a:spcBef>
        <a:spcAft>
          <a:spcPts val="0"/>
        </a:spcAft>
        <a:buClr>
          <a:srgbClr val="38870D"/>
        </a:buClr>
        <a:buSzPct val="80000"/>
        <a:buFont typeface="Verdana"/>
        <a:buChar char="›"/>
        <a:tabLst/>
        <a:defRPr sz="2400" b="0" i="0" u="none" strike="noStrike" cap="none" spc="0" baseline="0">
          <a:solidFill>
            <a:srgbClr val="000000"/>
          </a:solidFill>
          <a:uFillTx/>
          <a:latin typeface="Verdana"/>
          <a:ea typeface="Verdana"/>
          <a:cs typeface="Verdana"/>
          <a:sym typeface="Verdana"/>
        </a:defRPr>
      </a:lvl1pPr>
      <a:lvl2pPr marL="693360" marR="0" indent="-380159" algn="l" defTabSz="914400" rtl="0" latinLnBrk="0">
        <a:lnSpc>
          <a:spcPct val="90000"/>
        </a:lnSpc>
        <a:spcBef>
          <a:spcPts val="1200"/>
        </a:spcBef>
        <a:spcAft>
          <a:spcPts val="0"/>
        </a:spcAft>
        <a:buClr>
          <a:srgbClr val="38870D"/>
        </a:buClr>
        <a:buSzPct val="100000"/>
        <a:buFont typeface="Verdana"/>
        <a:buChar char="–"/>
        <a:tabLst/>
        <a:defRPr sz="2400" b="0" i="0" u="none" strike="noStrike" cap="none" spc="0" baseline="0">
          <a:solidFill>
            <a:srgbClr val="000000"/>
          </a:solidFill>
          <a:uFillTx/>
          <a:latin typeface="Verdana"/>
          <a:ea typeface="Verdana"/>
          <a:cs typeface="Verdana"/>
          <a:sym typeface="Verdana"/>
        </a:defRPr>
      </a:lvl2pPr>
      <a:lvl3pPr marL="1052399" marR="0" indent="-422399" algn="l" defTabSz="914400" rtl="0" latinLnBrk="0">
        <a:lnSpc>
          <a:spcPct val="90000"/>
        </a:lnSpc>
        <a:spcBef>
          <a:spcPts val="1200"/>
        </a:spcBef>
        <a:spcAft>
          <a:spcPts val="0"/>
        </a:spcAft>
        <a:buClr>
          <a:srgbClr val="38870D"/>
        </a:buClr>
        <a:buSzPct val="100000"/>
        <a:buFont typeface="Verdana"/>
        <a:buChar char="▪"/>
        <a:tabLst/>
        <a:defRPr sz="2400" b="0" i="0" u="none" strike="noStrike" cap="none" spc="0" baseline="0">
          <a:solidFill>
            <a:srgbClr val="000000"/>
          </a:solidFill>
          <a:uFillTx/>
          <a:latin typeface="Verdana"/>
          <a:ea typeface="Verdana"/>
          <a:cs typeface="Verdana"/>
          <a:sym typeface="Verdana"/>
        </a:defRPr>
      </a:lvl3pPr>
      <a:lvl4pPr marL="1365599" marR="0" indent="-422399" algn="l" defTabSz="914400" rtl="0" latinLnBrk="0">
        <a:lnSpc>
          <a:spcPct val="90000"/>
        </a:lnSpc>
        <a:spcBef>
          <a:spcPts val="1200"/>
        </a:spcBef>
        <a:spcAft>
          <a:spcPts val="0"/>
        </a:spcAft>
        <a:buClr>
          <a:srgbClr val="38870D"/>
        </a:buClr>
        <a:buSzPct val="100000"/>
        <a:buFont typeface="Verdana"/>
        <a:buChar char="•"/>
        <a:tabLst/>
        <a:defRPr sz="2400" b="0" i="0" u="none" strike="noStrike" cap="none" spc="0" baseline="0">
          <a:solidFill>
            <a:srgbClr val="000000"/>
          </a:solidFill>
          <a:uFillTx/>
          <a:latin typeface="Verdana"/>
          <a:ea typeface="Verdana"/>
          <a:cs typeface="Verdana"/>
          <a:sym typeface="Verdana"/>
        </a:defRPr>
      </a:lvl4pPr>
      <a:lvl5pPr marL="1735199" marR="0" indent="-475199" algn="l" defTabSz="914400" rtl="0" latinLnBrk="0">
        <a:lnSpc>
          <a:spcPct val="90000"/>
        </a:lnSpc>
        <a:spcBef>
          <a:spcPts val="1200"/>
        </a:spcBef>
        <a:spcAft>
          <a:spcPts val="0"/>
        </a:spcAft>
        <a:buClr>
          <a:srgbClr val="38870D"/>
        </a:buClr>
        <a:buSzPct val="100000"/>
        <a:buFont typeface="Verdana"/>
        <a:buChar char="–"/>
        <a:tabLst/>
        <a:defRPr sz="2400" b="0" i="0" u="none" strike="noStrike" cap="none" spc="0" baseline="0">
          <a:solidFill>
            <a:srgbClr val="000000"/>
          </a:solidFill>
          <a:uFillTx/>
          <a:latin typeface="Verdana"/>
          <a:ea typeface="Verdana"/>
          <a:cs typeface="Verdana"/>
          <a:sym typeface="Verdana"/>
        </a:defRPr>
      </a:lvl5pPr>
      <a:lvl6pPr marL="2116285" marR="0" indent="-543085" algn="l" defTabSz="914400" rtl="0" latinLnBrk="0">
        <a:lnSpc>
          <a:spcPct val="90000"/>
        </a:lnSpc>
        <a:spcBef>
          <a:spcPts val="1200"/>
        </a:spcBef>
        <a:spcAft>
          <a:spcPts val="0"/>
        </a:spcAft>
        <a:buClr>
          <a:srgbClr val="38870D"/>
        </a:buClr>
        <a:buSzPct val="100000"/>
        <a:buFont typeface="Verdana"/>
        <a:buChar char="•"/>
        <a:tabLst/>
        <a:defRPr sz="2400" b="0" i="0" u="none" strike="noStrike" cap="none" spc="0" baseline="0">
          <a:solidFill>
            <a:srgbClr val="000000"/>
          </a:solidFill>
          <a:uFillTx/>
          <a:latin typeface="Verdana"/>
          <a:ea typeface="Verdana"/>
          <a:cs typeface="Verdana"/>
          <a:sym typeface="Verdana"/>
        </a:defRPr>
      </a:lvl6pPr>
      <a:lvl7pPr marL="144000" marR="0" indent="-144000" algn="l" defTabSz="914400" rtl="0" latinLnBrk="0">
        <a:lnSpc>
          <a:spcPct val="90000"/>
        </a:lnSpc>
        <a:spcBef>
          <a:spcPts val="1200"/>
        </a:spcBef>
        <a:spcAft>
          <a:spcPts val="0"/>
        </a:spcAft>
        <a:buClr>
          <a:srgbClr val="38870D"/>
        </a:buClr>
        <a:buSzPct val="25000"/>
        <a:buFont typeface="Verdana"/>
        <a:buChar char=" "/>
        <a:tabLst/>
        <a:defRPr sz="2400" b="0" i="0" u="none" strike="noStrike" cap="none" spc="0" baseline="0">
          <a:solidFill>
            <a:srgbClr val="000000"/>
          </a:solidFill>
          <a:uFillTx/>
          <a:latin typeface="Verdana"/>
          <a:ea typeface="Verdana"/>
          <a:cs typeface="Verdana"/>
          <a:sym typeface="Verdana"/>
        </a:defRPr>
      </a:lvl7pPr>
      <a:lvl8pPr marL="144000" marR="0" indent="-144000" algn="l" defTabSz="914400" rtl="0" latinLnBrk="0">
        <a:lnSpc>
          <a:spcPct val="90000"/>
        </a:lnSpc>
        <a:spcBef>
          <a:spcPts val="1200"/>
        </a:spcBef>
        <a:spcAft>
          <a:spcPts val="0"/>
        </a:spcAft>
        <a:buClr>
          <a:srgbClr val="38870D"/>
        </a:buClr>
        <a:buSzPct val="25000"/>
        <a:buFont typeface="Verdana"/>
        <a:buChar char=" "/>
        <a:tabLst/>
        <a:defRPr sz="2400" b="0" i="0" u="none" strike="noStrike" cap="none" spc="0" baseline="0">
          <a:solidFill>
            <a:srgbClr val="000000"/>
          </a:solidFill>
          <a:uFillTx/>
          <a:latin typeface="Verdana"/>
          <a:ea typeface="Verdana"/>
          <a:cs typeface="Verdana"/>
          <a:sym typeface="Verdana"/>
        </a:defRPr>
      </a:lvl8pPr>
      <a:lvl9pPr marL="359999" marR="0" indent="-288000" algn="l" defTabSz="914400" rtl="0" latinLnBrk="0">
        <a:lnSpc>
          <a:spcPct val="90000"/>
        </a:lnSpc>
        <a:spcBef>
          <a:spcPts val="1200"/>
        </a:spcBef>
        <a:spcAft>
          <a:spcPts val="0"/>
        </a:spcAft>
        <a:buClr>
          <a:srgbClr val="38870D"/>
        </a:buClr>
        <a:buSzPct val="100000"/>
        <a:buFont typeface="Verdana"/>
        <a:buChar char="–"/>
        <a:tabLst/>
        <a:defRPr sz="2400" b="0" i="0" u="none" strike="noStrike" cap="none" spc="0" baseline="0">
          <a:solidFill>
            <a:srgbClr val="000000"/>
          </a:solidFill>
          <a:uFillTx/>
          <a:latin typeface="Verdana"/>
          <a:ea typeface="Verdana"/>
          <a:cs typeface="Verdana"/>
          <a:sym typeface="Verdana"/>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Verdana"/>
        </a:defRPr>
      </a:lvl1pPr>
      <a:lvl2pPr marL="0" marR="0" indent="4572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Verdana"/>
        </a:defRPr>
      </a:lvl2pPr>
      <a:lvl3pPr marL="0" marR="0" indent="9144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Verdana"/>
        </a:defRPr>
      </a:lvl3pPr>
      <a:lvl4pPr marL="0" marR="0" indent="13716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Verdana"/>
        </a:defRPr>
      </a:lvl4pPr>
      <a:lvl5pPr marL="0" marR="0" indent="18288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Verdana"/>
        </a:defRPr>
      </a:lvl5pPr>
      <a:lvl6pPr marL="0" marR="0" indent="22860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Verdana"/>
        </a:defRPr>
      </a:lvl6pPr>
      <a:lvl7pPr marL="0" marR="0" indent="27432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Verdana"/>
        </a:defRPr>
      </a:lvl7pPr>
      <a:lvl8pPr marL="0" marR="0" indent="32004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Verdana"/>
        </a:defRPr>
      </a:lvl8pPr>
      <a:lvl9pPr marL="0" marR="0" indent="36576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5.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3" Type="http://schemas.openxmlformats.org/officeDocument/2006/relationships/hyperlink" Target="http://werken.nl" TargetMode="External"/><Relationship Id="rId2" Type="http://schemas.openxmlformats.org/officeDocument/2006/relationships/image" Target="../media/image25.png"/><Relationship Id="rId1" Type="http://schemas.openxmlformats.org/officeDocument/2006/relationships/slideLayout" Target="../slideLayouts/slideLayout1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gitlab.com/" TargetMode="External"/><Relationship Id="rId7" Type="http://schemas.openxmlformats.org/officeDocument/2006/relationships/image" Target="../media/image29.png"/><Relationship Id="rId2" Type="http://schemas.openxmlformats.org/officeDocument/2006/relationships/hyperlink" Target="https://github.com/" TargetMode="External"/><Relationship Id="rId1" Type="http://schemas.openxmlformats.org/officeDocument/2006/relationships/slideLayout" Target="../slideLayouts/slideLayout12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github.com/" TargetMode="External"/><Relationship Id="rId7"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3.xml"/><Relationship Id="rId6" Type="http://schemas.openxmlformats.org/officeDocument/2006/relationships/image" Target="../media/image28.png"/><Relationship Id="rId11" Type="http://schemas.openxmlformats.org/officeDocument/2006/relationships/image" Target="../media/image37.png"/><Relationship Id="rId5" Type="http://schemas.openxmlformats.org/officeDocument/2006/relationships/image" Target="../media/image26.png"/><Relationship Id="rId10" Type="http://schemas.openxmlformats.org/officeDocument/2006/relationships/image" Target="../media/image33.png"/><Relationship Id="rId4" Type="http://schemas.openxmlformats.org/officeDocument/2006/relationships/hyperlink" Target="https://gitlab.com/" TargetMode="External"/><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gitlab.com/" TargetMode="External"/><Relationship Id="rId2" Type="http://schemas.openxmlformats.org/officeDocument/2006/relationships/hyperlink" Target="https://github.com/" TargetMode="External"/><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24.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3" name="Rechthoek"/>
          <p:cNvSpPr/>
          <p:nvPr/>
        </p:nvSpPr>
        <p:spPr>
          <a:xfrm>
            <a:off x="0" y="-33867"/>
            <a:ext cx="12192000" cy="3827959"/>
          </a:xfrm>
          <a:prstGeom prst="rect">
            <a:avLst/>
          </a:prstGeom>
          <a:solidFill>
            <a:srgbClr val="F092CD"/>
          </a:solidFill>
          <a:ln w="12700">
            <a:miter lim="400000"/>
          </a:ln>
        </p:spPr>
        <p:txBody>
          <a:bodyPr lIns="45719" rIns="45719" anchor="ctr"/>
          <a:lstStyle/>
          <a:p>
            <a:endParaRPr/>
          </a:p>
        </p:txBody>
      </p:sp>
      <p:sp>
        <p:nvSpPr>
          <p:cNvPr id="1804" name="Titel 1"/>
          <p:cNvSpPr txBox="1">
            <a:spLocks noGrp="1"/>
          </p:cNvSpPr>
          <p:nvPr>
            <p:ph type="ctrTitle"/>
          </p:nvPr>
        </p:nvSpPr>
        <p:spPr>
          <a:xfrm>
            <a:off x="932670" y="1732444"/>
            <a:ext cx="10326660" cy="3027353"/>
          </a:xfrm>
          <a:prstGeom prst="rect">
            <a:avLst/>
          </a:prstGeom>
        </p:spPr>
        <p:txBody>
          <a:bodyPr/>
          <a:lstStyle/>
          <a:p>
            <a:pPr>
              <a:defRPr sz="3200"/>
            </a:pPr>
            <a:r>
              <a:rPr lang="nl-NL" sz="3900" b="1" dirty="0">
                <a:solidFill>
                  <a:schemeClr val="accent6"/>
                </a:solidFill>
              </a:rPr>
              <a:t>Community &amp; Opensourcewerken.nl</a:t>
            </a:r>
            <a:endParaRPr sz="3900" b="1" dirty="0">
              <a:solidFill>
                <a:schemeClr val="accent6"/>
              </a:solidFill>
            </a:endParaRPr>
          </a:p>
          <a:p>
            <a:pPr>
              <a:defRPr sz="3200"/>
            </a:pPr>
            <a:endParaRPr sz="3900" b="1" dirty="0">
              <a:solidFill>
                <a:schemeClr val="accent6"/>
              </a:solidFill>
            </a:endParaRPr>
          </a:p>
          <a:p>
            <a:pPr>
              <a:defRPr sz="2700"/>
            </a:pPr>
            <a:r>
              <a:rPr lang="nl-NL" dirty="0">
                <a:solidFill>
                  <a:schemeClr val="accent6"/>
                </a:solidFill>
              </a:rPr>
              <a:t>26</a:t>
            </a:r>
            <a:r>
              <a:rPr dirty="0">
                <a:solidFill>
                  <a:schemeClr val="accent6"/>
                </a:solidFill>
              </a:rPr>
              <a:t> </a:t>
            </a:r>
            <a:r>
              <a:rPr dirty="0" err="1">
                <a:solidFill>
                  <a:schemeClr val="accent6"/>
                </a:solidFill>
              </a:rPr>
              <a:t>september</a:t>
            </a:r>
            <a:r>
              <a:rPr dirty="0">
                <a:solidFill>
                  <a:schemeClr val="accent6"/>
                </a:solidFill>
              </a:rPr>
              <a:t> 2024</a:t>
            </a:r>
            <a:endParaRPr b="1" dirty="0">
              <a:solidFill>
                <a:schemeClr val="accent6"/>
              </a:solidFill>
            </a:endParaRPr>
          </a:p>
        </p:txBody>
      </p:sp>
      <p:pic>
        <p:nvPicPr>
          <p:cNvPr id="1805" name="BZK_Logo_druk_ex_pos_nl.pdf" descr="BZK_Logo_druk_ex_pos_nl.pdf"/>
          <p:cNvPicPr>
            <a:picLocks noChangeAspect="1"/>
          </p:cNvPicPr>
          <p:nvPr/>
        </p:nvPicPr>
        <p:blipFill>
          <a:blip r:embed="rId3"/>
          <a:stretch>
            <a:fillRect/>
          </a:stretch>
        </p:blipFill>
        <p:spPr>
          <a:xfrm>
            <a:off x="5485520" y="-111800"/>
            <a:ext cx="4248496" cy="156789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92CD"/>
        </a:solidFill>
        <a:effectLst/>
      </p:bgPr>
    </p:bg>
    <p:spTree>
      <p:nvGrpSpPr>
        <p:cNvPr id="1" name=""/>
        <p:cNvGrpSpPr/>
        <p:nvPr/>
      </p:nvGrpSpPr>
      <p:grpSpPr>
        <a:xfrm>
          <a:off x="0" y="0"/>
          <a:ext cx="0" cy="0"/>
          <a:chOff x="0" y="0"/>
          <a:chExt cx="0" cy="0"/>
        </a:xfrm>
      </p:grpSpPr>
      <p:sp>
        <p:nvSpPr>
          <p:cNvPr id="2645" name="Dianumm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sp>
        <p:nvSpPr>
          <p:cNvPr id="2647" name="Tekst"/>
          <p:cNvSpPr txBox="1"/>
          <p:nvPr/>
        </p:nvSpPr>
        <p:spPr>
          <a:xfrm>
            <a:off x="558800" y="-1143000"/>
            <a:ext cx="12700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1200">
                <a:latin typeface="+mn-lt"/>
                <a:ea typeface="+mn-ea"/>
                <a:cs typeface="+mn-cs"/>
                <a:sym typeface="Helvetica"/>
              </a:defRPr>
            </a:pPr>
            <a:endParaRPr/>
          </a:p>
        </p:txBody>
      </p:sp>
      <p:pic>
        <p:nvPicPr>
          <p:cNvPr id="7" name="Afbeelding 6">
            <a:extLst>
              <a:ext uri="{FF2B5EF4-FFF2-40B4-BE49-F238E27FC236}">
                <a16:creationId xmlns:a16="http://schemas.microsoft.com/office/drawing/2014/main" id="{EEB0F86E-2A5C-0031-5032-6B0B74CEC229}"/>
              </a:ext>
            </a:extLst>
          </p:cNvPr>
          <p:cNvPicPr>
            <a:picLocks noChangeAspect="1"/>
          </p:cNvPicPr>
          <p:nvPr/>
        </p:nvPicPr>
        <p:blipFill>
          <a:blip r:embed="rId2"/>
          <a:stretch>
            <a:fillRect/>
          </a:stretch>
        </p:blipFill>
        <p:spPr>
          <a:xfrm>
            <a:off x="0" y="1060771"/>
            <a:ext cx="12192000" cy="5238875"/>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92CD"/>
        </a:solidFill>
        <a:effectLst/>
      </p:bgPr>
    </p:bg>
    <p:spTree>
      <p:nvGrpSpPr>
        <p:cNvPr id="1" name=""/>
        <p:cNvGrpSpPr/>
        <p:nvPr/>
      </p:nvGrpSpPr>
      <p:grpSpPr>
        <a:xfrm>
          <a:off x="0" y="0"/>
          <a:ext cx="0" cy="0"/>
          <a:chOff x="0" y="0"/>
          <a:chExt cx="0" cy="0"/>
        </a:xfrm>
      </p:grpSpPr>
      <p:sp>
        <p:nvSpPr>
          <p:cNvPr id="2645" name="Dia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2647" name="Tekst"/>
          <p:cNvSpPr txBox="1"/>
          <p:nvPr/>
        </p:nvSpPr>
        <p:spPr>
          <a:xfrm>
            <a:off x="558800" y="-1143000"/>
            <a:ext cx="127000" cy="447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1200">
                <a:latin typeface="+mn-lt"/>
                <a:ea typeface="+mn-ea"/>
                <a:cs typeface="+mn-cs"/>
                <a:sym typeface="Helvetica"/>
              </a:defRPr>
            </a:pPr>
            <a:endParaRPr/>
          </a:p>
        </p:txBody>
      </p:sp>
      <p:pic>
        <p:nvPicPr>
          <p:cNvPr id="7" name="Afbeelding 6">
            <a:extLst>
              <a:ext uri="{FF2B5EF4-FFF2-40B4-BE49-F238E27FC236}">
                <a16:creationId xmlns:a16="http://schemas.microsoft.com/office/drawing/2014/main" id="{EEB0F86E-2A5C-0031-5032-6B0B74CEC229}"/>
              </a:ext>
            </a:extLst>
          </p:cNvPr>
          <p:cNvPicPr>
            <a:picLocks noChangeAspect="1"/>
          </p:cNvPicPr>
          <p:nvPr/>
        </p:nvPicPr>
        <p:blipFill>
          <a:blip r:embed="rId2"/>
          <a:stretch>
            <a:fillRect/>
          </a:stretch>
        </p:blipFill>
        <p:spPr>
          <a:xfrm>
            <a:off x="0" y="1060771"/>
            <a:ext cx="12192000" cy="5238875"/>
          </a:xfrm>
          <a:prstGeom prst="rect">
            <a:avLst/>
          </a:prstGeom>
        </p:spPr>
      </p:pic>
      <p:sp>
        <p:nvSpPr>
          <p:cNvPr id="2" name="Ovaal 1">
            <a:extLst>
              <a:ext uri="{FF2B5EF4-FFF2-40B4-BE49-F238E27FC236}">
                <a16:creationId xmlns:a16="http://schemas.microsoft.com/office/drawing/2014/main" id="{F038A77E-D2D1-7FB6-518A-33386A1368DA}"/>
              </a:ext>
            </a:extLst>
          </p:cNvPr>
          <p:cNvSpPr/>
          <p:nvPr/>
        </p:nvSpPr>
        <p:spPr>
          <a:xfrm>
            <a:off x="558800" y="2944167"/>
            <a:ext cx="3681604" cy="602901"/>
          </a:xfrm>
          <a:prstGeom prst="ellipse">
            <a:avLst/>
          </a:prstGeom>
          <a:noFill/>
          <a:ln w="28575" cap="flat">
            <a:solidFill>
              <a:srgbClr val="43156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Verdana"/>
              <a:ea typeface="Verdana"/>
              <a:cs typeface="Verdana"/>
              <a:sym typeface="Verdana"/>
            </a:endParaRPr>
          </a:p>
        </p:txBody>
      </p:sp>
      <p:sp>
        <p:nvSpPr>
          <p:cNvPr id="3" name="Tekstvak 2">
            <a:extLst>
              <a:ext uri="{FF2B5EF4-FFF2-40B4-BE49-F238E27FC236}">
                <a16:creationId xmlns:a16="http://schemas.microsoft.com/office/drawing/2014/main" id="{6B1A436C-1531-EFD6-8DDD-32F938006EE3}"/>
              </a:ext>
            </a:extLst>
          </p:cNvPr>
          <p:cNvSpPr txBox="1"/>
          <p:nvPr/>
        </p:nvSpPr>
        <p:spPr>
          <a:xfrm rot="20843620">
            <a:off x="4282558" y="2759500"/>
            <a:ext cx="26106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431560"/>
                </a:solidFill>
                <a:effectLst/>
                <a:uFillTx/>
                <a:latin typeface="Verdana"/>
                <a:ea typeface="Verdana"/>
                <a:cs typeface="Verdana"/>
                <a:sym typeface="Verdana"/>
              </a:rPr>
              <a:t>24 oktober: </a:t>
            </a:r>
            <a:r>
              <a:rPr kumimoji="0" lang="nl-NL" sz="1800" b="0" i="0" u="none" strike="noStrike" cap="none" spc="0" normalizeH="0" baseline="0" dirty="0" err="1">
                <a:ln>
                  <a:noFill/>
                </a:ln>
                <a:solidFill>
                  <a:srgbClr val="431560"/>
                </a:solidFill>
                <a:effectLst/>
                <a:uFillTx/>
                <a:latin typeface="Verdana"/>
                <a:ea typeface="Verdana"/>
                <a:cs typeface="Verdana"/>
                <a:sym typeface="Verdana"/>
              </a:rPr>
              <a:t>OpenKAT</a:t>
            </a:r>
            <a:endParaRPr kumimoji="0" lang="nl-NL" sz="1800" b="0" i="0" u="none" strike="noStrike" cap="none" spc="0" normalizeH="0" baseline="0" dirty="0">
              <a:ln>
                <a:noFill/>
              </a:ln>
              <a:solidFill>
                <a:srgbClr val="431560"/>
              </a:solidFill>
              <a:effectLst/>
              <a:uFillTx/>
              <a:latin typeface="Verdana"/>
              <a:ea typeface="Verdana"/>
              <a:cs typeface="Verdana"/>
              <a:sym typeface="Verdana"/>
            </a:endParaRPr>
          </a:p>
        </p:txBody>
      </p:sp>
    </p:spTree>
    <p:extLst>
      <p:ext uri="{BB962C8B-B14F-4D97-AF65-F5344CB8AC3E}">
        <p14:creationId xmlns:p14="http://schemas.microsoft.com/office/powerpoint/2010/main" val="246426506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92CD"/>
        </a:solidFill>
        <a:effectLst/>
      </p:bgPr>
    </p:bg>
    <p:spTree>
      <p:nvGrpSpPr>
        <p:cNvPr id="1" name=""/>
        <p:cNvGrpSpPr/>
        <p:nvPr/>
      </p:nvGrpSpPr>
      <p:grpSpPr>
        <a:xfrm>
          <a:off x="0" y="0"/>
          <a:ext cx="0" cy="0"/>
          <a:chOff x="0" y="0"/>
          <a:chExt cx="0" cy="0"/>
        </a:xfrm>
      </p:grpSpPr>
      <p:sp>
        <p:nvSpPr>
          <p:cNvPr id="2645" name="Dianumm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
        <p:nvSpPr>
          <p:cNvPr id="2647" name="Tekst"/>
          <p:cNvSpPr txBox="1"/>
          <p:nvPr/>
        </p:nvSpPr>
        <p:spPr>
          <a:xfrm>
            <a:off x="558800" y="-1143000"/>
            <a:ext cx="127000" cy="44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1200">
                <a:latin typeface="+mn-lt"/>
                <a:ea typeface="+mn-ea"/>
                <a:cs typeface="+mn-cs"/>
                <a:sym typeface="Helvetica"/>
              </a:defRPr>
            </a:pPr>
            <a:endParaRPr/>
          </a:p>
        </p:txBody>
      </p:sp>
      <p:pic>
        <p:nvPicPr>
          <p:cNvPr id="7" name="Afbeelding 6">
            <a:extLst>
              <a:ext uri="{FF2B5EF4-FFF2-40B4-BE49-F238E27FC236}">
                <a16:creationId xmlns:a16="http://schemas.microsoft.com/office/drawing/2014/main" id="{EEB0F86E-2A5C-0031-5032-6B0B74CEC229}"/>
              </a:ext>
            </a:extLst>
          </p:cNvPr>
          <p:cNvPicPr>
            <a:picLocks noChangeAspect="1"/>
          </p:cNvPicPr>
          <p:nvPr/>
        </p:nvPicPr>
        <p:blipFill>
          <a:blip r:embed="rId2"/>
          <a:stretch>
            <a:fillRect/>
          </a:stretch>
        </p:blipFill>
        <p:spPr>
          <a:xfrm>
            <a:off x="0" y="1060771"/>
            <a:ext cx="12192000" cy="5238875"/>
          </a:xfrm>
          <a:prstGeom prst="rect">
            <a:avLst/>
          </a:prstGeom>
        </p:spPr>
      </p:pic>
      <p:sp>
        <p:nvSpPr>
          <p:cNvPr id="2" name="Ovaal 1">
            <a:extLst>
              <a:ext uri="{FF2B5EF4-FFF2-40B4-BE49-F238E27FC236}">
                <a16:creationId xmlns:a16="http://schemas.microsoft.com/office/drawing/2014/main" id="{F038A77E-D2D1-7FB6-518A-33386A1368DA}"/>
              </a:ext>
            </a:extLst>
          </p:cNvPr>
          <p:cNvSpPr/>
          <p:nvPr/>
        </p:nvSpPr>
        <p:spPr>
          <a:xfrm>
            <a:off x="558800" y="2944167"/>
            <a:ext cx="3681604" cy="602901"/>
          </a:xfrm>
          <a:prstGeom prst="ellipse">
            <a:avLst/>
          </a:prstGeom>
          <a:noFill/>
          <a:ln w="28575" cap="flat">
            <a:solidFill>
              <a:srgbClr val="43156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Verdana"/>
              <a:ea typeface="Verdana"/>
              <a:cs typeface="Verdana"/>
              <a:sym typeface="Verdana"/>
            </a:endParaRPr>
          </a:p>
        </p:txBody>
      </p:sp>
      <p:sp>
        <p:nvSpPr>
          <p:cNvPr id="3" name="Tekstvak 2">
            <a:extLst>
              <a:ext uri="{FF2B5EF4-FFF2-40B4-BE49-F238E27FC236}">
                <a16:creationId xmlns:a16="http://schemas.microsoft.com/office/drawing/2014/main" id="{6B1A436C-1531-EFD6-8DDD-32F938006EE3}"/>
              </a:ext>
            </a:extLst>
          </p:cNvPr>
          <p:cNvSpPr txBox="1"/>
          <p:nvPr/>
        </p:nvSpPr>
        <p:spPr>
          <a:xfrm rot="20843620">
            <a:off x="4282558" y="2759500"/>
            <a:ext cx="26106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431560"/>
                </a:solidFill>
                <a:effectLst/>
                <a:uFillTx/>
                <a:latin typeface="Verdana"/>
                <a:ea typeface="Verdana"/>
                <a:cs typeface="Verdana"/>
                <a:sym typeface="Verdana"/>
              </a:rPr>
              <a:t>24 oktober: </a:t>
            </a:r>
            <a:r>
              <a:rPr kumimoji="0" lang="nl-NL" sz="1800" b="0" i="0" u="none" strike="noStrike" cap="none" spc="0" normalizeH="0" baseline="0" dirty="0" err="1">
                <a:ln>
                  <a:noFill/>
                </a:ln>
                <a:solidFill>
                  <a:srgbClr val="431560"/>
                </a:solidFill>
                <a:effectLst/>
                <a:uFillTx/>
                <a:latin typeface="Verdana"/>
                <a:ea typeface="Verdana"/>
                <a:cs typeface="Verdana"/>
                <a:sym typeface="Verdana"/>
              </a:rPr>
              <a:t>OpenKAT</a:t>
            </a:r>
            <a:endParaRPr kumimoji="0" lang="nl-NL" sz="1800" b="0" i="0" u="none" strike="noStrike" cap="none" spc="0" normalizeH="0" baseline="0" dirty="0">
              <a:ln>
                <a:noFill/>
              </a:ln>
              <a:solidFill>
                <a:srgbClr val="431560"/>
              </a:solidFill>
              <a:effectLst/>
              <a:uFillTx/>
              <a:latin typeface="Verdana"/>
              <a:ea typeface="Verdana"/>
              <a:cs typeface="Verdana"/>
              <a:sym typeface="Verdana"/>
            </a:endParaRPr>
          </a:p>
        </p:txBody>
      </p:sp>
      <p:sp>
        <p:nvSpPr>
          <p:cNvPr id="4" name="Ovaal 3">
            <a:extLst>
              <a:ext uri="{FF2B5EF4-FFF2-40B4-BE49-F238E27FC236}">
                <a16:creationId xmlns:a16="http://schemas.microsoft.com/office/drawing/2014/main" id="{0CBB8087-A949-C470-0994-7D9970BA6CA1}"/>
              </a:ext>
            </a:extLst>
          </p:cNvPr>
          <p:cNvSpPr/>
          <p:nvPr/>
        </p:nvSpPr>
        <p:spPr>
          <a:xfrm>
            <a:off x="269072" y="5002348"/>
            <a:ext cx="2876062" cy="602901"/>
          </a:xfrm>
          <a:prstGeom prst="ellipse">
            <a:avLst/>
          </a:prstGeom>
          <a:noFill/>
          <a:ln w="28575" cap="flat">
            <a:solidFill>
              <a:srgbClr val="43156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Verdana"/>
              <a:ea typeface="Verdana"/>
              <a:cs typeface="Verdana"/>
              <a:sym typeface="Verdana"/>
            </a:endParaRPr>
          </a:p>
        </p:txBody>
      </p:sp>
      <p:sp>
        <p:nvSpPr>
          <p:cNvPr id="5" name="Tekstvak 4">
            <a:extLst>
              <a:ext uri="{FF2B5EF4-FFF2-40B4-BE49-F238E27FC236}">
                <a16:creationId xmlns:a16="http://schemas.microsoft.com/office/drawing/2014/main" id="{5E3D529C-6A64-83EF-3CD7-F0D22E94156E}"/>
              </a:ext>
            </a:extLst>
          </p:cNvPr>
          <p:cNvSpPr txBox="1"/>
          <p:nvPr/>
        </p:nvSpPr>
        <p:spPr>
          <a:xfrm rot="20843620">
            <a:off x="3173915" y="4823554"/>
            <a:ext cx="221791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431560"/>
                </a:solidFill>
                <a:effectLst/>
                <a:uFillTx/>
                <a:latin typeface="Verdana"/>
                <a:ea typeface="Verdana"/>
                <a:cs typeface="Verdana"/>
                <a:sym typeface="Verdana"/>
              </a:rPr>
              <a:t>2</a:t>
            </a:r>
            <a:r>
              <a:rPr kumimoji="0" lang="nl-NL" sz="1800" b="0" i="0" u="none" strike="noStrike" cap="none" spc="0" normalizeH="0" baseline="30000" dirty="0">
                <a:ln>
                  <a:noFill/>
                </a:ln>
                <a:solidFill>
                  <a:srgbClr val="431560"/>
                </a:solidFill>
                <a:effectLst/>
                <a:uFillTx/>
                <a:latin typeface="Verdana"/>
                <a:ea typeface="Verdana"/>
                <a:cs typeface="Verdana"/>
                <a:sym typeface="Verdana"/>
              </a:rPr>
              <a:t>e</a:t>
            </a:r>
            <a:r>
              <a:rPr kumimoji="0" lang="nl-NL" sz="1800" b="0" i="0" u="none" strike="noStrike" cap="none" spc="0" normalizeH="0" baseline="0" dirty="0">
                <a:ln>
                  <a:noFill/>
                </a:ln>
                <a:solidFill>
                  <a:srgbClr val="431560"/>
                </a:solidFill>
                <a:effectLst/>
                <a:uFillTx/>
                <a:latin typeface="Verdana"/>
                <a:ea typeface="Verdana"/>
                <a:cs typeface="Verdana"/>
                <a:sym typeface="Verdana"/>
              </a:rPr>
              <a:t> woe v/d maand</a:t>
            </a:r>
          </a:p>
        </p:txBody>
      </p:sp>
    </p:spTree>
    <p:extLst>
      <p:ext uri="{BB962C8B-B14F-4D97-AF65-F5344CB8AC3E}">
        <p14:creationId xmlns:p14="http://schemas.microsoft.com/office/powerpoint/2010/main" val="292689947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0" name="Rechthoek"/>
          <p:cNvSpPr/>
          <p:nvPr/>
        </p:nvSpPr>
        <p:spPr>
          <a:xfrm>
            <a:off x="-55880" y="-93275"/>
            <a:ext cx="12303760" cy="7044550"/>
          </a:xfrm>
          <a:prstGeom prst="rect">
            <a:avLst/>
          </a:prstGeom>
          <a:solidFill>
            <a:srgbClr val="FFFFFF"/>
          </a:solidFill>
          <a:ln w="12700">
            <a:miter lim="400000"/>
          </a:ln>
        </p:spPr>
        <p:txBody>
          <a:bodyPr lIns="45718" tIns="45718" rIns="45718" bIns="45718" anchor="ctr"/>
          <a:lstStyle/>
          <a:p>
            <a:pPr>
              <a:defRPr>
                <a:latin typeface="+mj-lt"/>
                <a:ea typeface="+mj-ea"/>
                <a:cs typeface="+mj-cs"/>
                <a:sym typeface="Calibri"/>
              </a:defRPr>
            </a:pPr>
            <a:endParaRPr/>
          </a:p>
        </p:txBody>
      </p:sp>
      <p:sp>
        <p:nvSpPr>
          <p:cNvPr id="1901" name="Rechthoek"/>
          <p:cNvSpPr/>
          <p:nvPr/>
        </p:nvSpPr>
        <p:spPr>
          <a:xfrm>
            <a:off x="3920942" y="1974966"/>
            <a:ext cx="4350116" cy="3834662"/>
          </a:xfrm>
          <a:prstGeom prst="rect">
            <a:avLst/>
          </a:prstGeom>
          <a:solidFill>
            <a:srgbClr val="F092CD"/>
          </a:solidFill>
          <a:ln w="12700">
            <a:miter lim="400000"/>
          </a:ln>
        </p:spPr>
        <p:txBody>
          <a:bodyPr lIns="45718" tIns="45718" rIns="45718" bIns="45718" anchor="ctr"/>
          <a:lstStyle/>
          <a:p>
            <a:pPr>
              <a:defRPr>
                <a:latin typeface="+mj-lt"/>
                <a:ea typeface="+mj-ea"/>
                <a:cs typeface="+mj-cs"/>
                <a:sym typeface="Calibri"/>
              </a:defRPr>
            </a:pPr>
            <a:endParaRPr/>
          </a:p>
        </p:txBody>
      </p:sp>
      <p:sp>
        <p:nvSpPr>
          <p:cNvPr id="1902" name="Cirkel"/>
          <p:cNvSpPr/>
          <p:nvPr/>
        </p:nvSpPr>
        <p:spPr>
          <a:xfrm>
            <a:off x="4671921" y="2468218"/>
            <a:ext cx="2848158" cy="2848158"/>
          </a:xfrm>
          <a:prstGeom prst="ellipse">
            <a:avLst/>
          </a:prstGeom>
          <a:solidFill>
            <a:srgbClr val="FFFFFF"/>
          </a:solidFill>
          <a:ln w="12700">
            <a:miter lim="400000"/>
          </a:ln>
        </p:spPr>
        <p:txBody>
          <a:bodyPr lIns="45718" tIns="45718" rIns="45718" bIns="45718" anchor="ctr"/>
          <a:lstStyle/>
          <a:p>
            <a:pPr>
              <a:defRPr>
                <a:latin typeface="Montserrat"/>
                <a:ea typeface="Montserrat"/>
                <a:cs typeface="Montserrat"/>
                <a:sym typeface="Montserrat"/>
              </a:defRPr>
            </a:pPr>
            <a:endParaRPr/>
          </a:p>
        </p:txBody>
      </p:sp>
      <p:sp>
        <p:nvSpPr>
          <p:cNvPr id="1903" name="Rechthoek"/>
          <p:cNvSpPr/>
          <p:nvPr/>
        </p:nvSpPr>
        <p:spPr>
          <a:xfrm>
            <a:off x="3915059" y="913738"/>
            <a:ext cx="4361882" cy="771378"/>
          </a:xfrm>
          <a:prstGeom prst="rect">
            <a:avLst/>
          </a:prstGeom>
          <a:solidFill>
            <a:srgbClr val="F092CE"/>
          </a:solidFill>
          <a:ln w="12700">
            <a:miter lim="400000"/>
          </a:ln>
        </p:spPr>
        <p:txBody>
          <a:bodyPr lIns="45718" tIns="45718" rIns="45718" bIns="45718" anchor="ctr"/>
          <a:lstStyle/>
          <a:p>
            <a:pPr>
              <a:defRPr>
                <a:latin typeface="RijksoverheidSansHeading"/>
                <a:ea typeface="RijksoverheidSansHeading"/>
                <a:cs typeface="RijksoverheidSansHeading"/>
                <a:sym typeface="RijksoverheidSansHeading"/>
              </a:defRPr>
            </a:pPr>
            <a:endParaRPr/>
          </a:p>
        </p:txBody>
      </p:sp>
      <p:sp>
        <p:nvSpPr>
          <p:cNvPr id="1904" name="Cirkel"/>
          <p:cNvSpPr/>
          <p:nvPr/>
        </p:nvSpPr>
        <p:spPr>
          <a:xfrm>
            <a:off x="4671921" y="2468218"/>
            <a:ext cx="2848158" cy="2848158"/>
          </a:xfrm>
          <a:prstGeom prst="ellipse">
            <a:avLst/>
          </a:prstGeom>
          <a:solidFill>
            <a:srgbClr val="F092CD"/>
          </a:solidFill>
          <a:ln w="12700">
            <a:miter lim="400000"/>
          </a:ln>
        </p:spPr>
        <p:txBody>
          <a:bodyPr lIns="45718" tIns="45718" rIns="45718" bIns="45718" anchor="ctr"/>
          <a:lstStyle/>
          <a:p>
            <a:pPr>
              <a:defRPr>
                <a:latin typeface="Montserrat"/>
                <a:ea typeface="Montserrat"/>
                <a:cs typeface="Montserrat"/>
                <a:sym typeface="Montserrat"/>
              </a:defRPr>
            </a:pPr>
            <a:endParaRPr/>
          </a:p>
        </p:txBody>
      </p:sp>
      <p:sp>
        <p:nvSpPr>
          <p:cNvPr id="1905" name="/open…"/>
          <p:cNvSpPr txBox="1"/>
          <p:nvPr/>
        </p:nvSpPr>
        <p:spPr>
          <a:xfrm>
            <a:off x="4063062" y="1064310"/>
            <a:ext cx="4065876" cy="618627"/>
          </a:xfrm>
          <a:prstGeom prst="rect">
            <a:avLst/>
          </a:prstGeom>
          <a:solidFill>
            <a:srgbClr val="F092C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90000"/>
              </a:lnSpc>
              <a:defRPr sz="3800" b="1">
                <a:solidFill>
                  <a:srgbClr val="FFFFFF"/>
                </a:solidFill>
                <a:latin typeface="RijksoverheidSansHeading"/>
                <a:ea typeface="RijksoverheidSansHeading"/>
                <a:cs typeface="RijksoverheidSansHeading"/>
                <a:sym typeface="RijksoverheidSansHeading"/>
              </a:defRPr>
            </a:pPr>
            <a:r>
              <a:rPr dirty="0">
                <a:solidFill>
                  <a:schemeClr val="accent6"/>
                </a:solidFill>
              </a:rPr>
              <a:t>Open</a:t>
            </a:r>
            <a:r>
              <a:rPr dirty="0"/>
              <a:t>source</a:t>
            </a:r>
            <a:r>
              <a:rPr dirty="0">
                <a:solidFill>
                  <a:schemeClr val="accent6"/>
                </a:solidFill>
              </a:rPr>
              <a:t>werken</a:t>
            </a:r>
          </a:p>
        </p:txBody>
      </p:sp>
      <p:sp>
        <p:nvSpPr>
          <p:cNvPr id="1906" name="Logo"/>
          <p:cNvSpPr txBox="1"/>
          <p:nvPr/>
        </p:nvSpPr>
        <p:spPr>
          <a:xfrm>
            <a:off x="272395" y="133422"/>
            <a:ext cx="2154102" cy="334008"/>
          </a:xfrm>
          <a:prstGeom prst="rect">
            <a:avLst/>
          </a:prstGeom>
          <a:solidFill>
            <a:srgbClr val="F092C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b="1">
                <a:solidFill>
                  <a:schemeClr val="accent6"/>
                </a:solidFill>
                <a:latin typeface="RijksoverheidSansHeading"/>
                <a:ea typeface="RijksoverheidSansHeading"/>
                <a:cs typeface="RijksoverheidSansHeading"/>
                <a:sym typeface="RijksoverheidSansHeading"/>
              </a:defRPr>
            </a:lvl1pPr>
          </a:lstStyle>
          <a:p>
            <a:r>
              <a:t>Logo + stijlelement</a:t>
            </a:r>
          </a:p>
        </p:txBody>
      </p:sp>
    </p:spTree>
  </p:cSld>
  <p:clrMapOvr>
    <a:masterClrMapping/>
  </p:clrMapOvr>
  <mc:AlternateContent xmlns:mc="http://schemas.openxmlformats.org/markup-compatibility/2006" xmlns:p14="http://schemas.microsoft.com/office/powerpoint/2010/main">
    <mc:Choice Requires="p14">
      <p:transition spd="slow" p14:dur="1200">
        <p:push/>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0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90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path" presetSubtype="0" accel="50000" decel="50000" fill="hold" nodeType="clickEffect">
                                  <p:stCondLst>
                                    <p:cond delay="0"/>
                                  </p:stCondLst>
                                  <p:childTnLst>
                                    <p:animMotion origin="layout" path="M 0.000000 0.000000 L 0.322671 0.000000" pathEditMode="relative">
                                      <p:cBhvr>
                                        <p:cTn id="13" dur="1000" fill="hold"/>
                                        <p:tgtEl>
                                          <p:spTgt spid="190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1" grpId="2" animBg="1" advAuto="0"/>
      <p:bldP spid="1904"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8" name="Rechthoek"/>
          <p:cNvSpPr/>
          <p:nvPr/>
        </p:nvSpPr>
        <p:spPr>
          <a:xfrm>
            <a:off x="-55880" y="-93275"/>
            <a:ext cx="12303760" cy="7044550"/>
          </a:xfrm>
          <a:prstGeom prst="rect">
            <a:avLst/>
          </a:prstGeom>
          <a:solidFill>
            <a:srgbClr val="FFFFFF"/>
          </a:solidFill>
          <a:ln w="12700">
            <a:miter lim="400000"/>
          </a:ln>
        </p:spPr>
        <p:txBody>
          <a:bodyPr lIns="45718" tIns="45718" rIns="45718" bIns="45718" anchor="ctr"/>
          <a:lstStyle/>
          <a:p>
            <a:pPr>
              <a:defRPr>
                <a:latin typeface="+mj-lt"/>
                <a:ea typeface="+mj-ea"/>
                <a:cs typeface="+mj-cs"/>
                <a:sym typeface="Calibri"/>
              </a:defRPr>
            </a:pPr>
            <a:endParaRPr/>
          </a:p>
        </p:txBody>
      </p:sp>
      <p:sp>
        <p:nvSpPr>
          <p:cNvPr id="1909" name="Rechthoek"/>
          <p:cNvSpPr/>
          <p:nvPr/>
        </p:nvSpPr>
        <p:spPr>
          <a:xfrm>
            <a:off x="3920942" y="1974966"/>
            <a:ext cx="4350116" cy="3834662"/>
          </a:xfrm>
          <a:prstGeom prst="rect">
            <a:avLst/>
          </a:prstGeom>
          <a:solidFill>
            <a:srgbClr val="F092CD"/>
          </a:solidFill>
          <a:ln w="12700">
            <a:miter lim="400000"/>
          </a:ln>
        </p:spPr>
        <p:txBody>
          <a:bodyPr lIns="45718" tIns="45718" rIns="45718" bIns="45718" anchor="ctr"/>
          <a:lstStyle/>
          <a:p>
            <a:pPr>
              <a:defRPr>
                <a:latin typeface="+mj-lt"/>
                <a:ea typeface="+mj-ea"/>
                <a:cs typeface="+mj-cs"/>
                <a:sym typeface="Calibri"/>
              </a:defRPr>
            </a:pPr>
            <a:endParaRPr/>
          </a:p>
        </p:txBody>
      </p:sp>
      <p:sp>
        <p:nvSpPr>
          <p:cNvPr id="1910" name="Cirkel"/>
          <p:cNvSpPr/>
          <p:nvPr/>
        </p:nvSpPr>
        <p:spPr>
          <a:xfrm>
            <a:off x="4671921" y="2468218"/>
            <a:ext cx="2848158" cy="2848158"/>
          </a:xfrm>
          <a:prstGeom prst="ellipse">
            <a:avLst/>
          </a:prstGeom>
          <a:solidFill>
            <a:srgbClr val="FFFFFF"/>
          </a:solidFill>
          <a:ln w="12700">
            <a:miter lim="400000"/>
          </a:ln>
        </p:spPr>
        <p:txBody>
          <a:bodyPr lIns="45718" tIns="45718" rIns="45718" bIns="45718" anchor="ctr"/>
          <a:lstStyle/>
          <a:p>
            <a:pPr>
              <a:defRPr>
                <a:latin typeface="Montserrat"/>
                <a:ea typeface="Montserrat"/>
                <a:cs typeface="Montserrat"/>
                <a:sym typeface="Montserrat"/>
              </a:defRPr>
            </a:pPr>
            <a:endParaRPr/>
          </a:p>
        </p:txBody>
      </p:sp>
      <p:sp>
        <p:nvSpPr>
          <p:cNvPr id="1911" name="Rechthoek"/>
          <p:cNvSpPr/>
          <p:nvPr/>
        </p:nvSpPr>
        <p:spPr>
          <a:xfrm>
            <a:off x="3915059" y="913738"/>
            <a:ext cx="4361882" cy="771378"/>
          </a:xfrm>
          <a:prstGeom prst="rect">
            <a:avLst/>
          </a:prstGeom>
          <a:solidFill>
            <a:srgbClr val="F092CE"/>
          </a:solidFill>
          <a:ln w="12700">
            <a:miter lim="400000"/>
          </a:ln>
        </p:spPr>
        <p:txBody>
          <a:bodyPr lIns="45718" tIns="45718" rIns="45718" bIns="45718" anchor="ctr"/>
          <a:lstStyle/>
          <a:p>
            <a:pPr>
              <a:defRPr>
                <a:latin typeface="RijksoverheidSansHeading"/>
                <a:ea typeface="RijksoverheidSansHeading"/>
                <a:cs typeface="RijksoverheidSansHeading"/>
                <a:sym typeface="RijksoverheidSansHeading"/>
              </a:defRPr>
            </a:pPr>
            <a:endParaRPr/>
          </a:p>
        </p:txBody>
      </p:sp>
      <p:sp>
        <p:nvSpPr>
          <p:cNvPr id="1912" name="Cirkel"/>
          <p:cNvSpPr/>
          <p:nvPr/>
        </p:nvSpPr>
        <p:spPr>
          <a:xfrm>
            <a:off x="8693587" y="2468218"/>
            <a:ext cx="2848158" cy="2848158"/>
          </a:xfrm>
          <a:prstGeom prst="ellipse">
            <a:avLst/>
          </a:prstGeom>
          <a:solidFill>
            <a:srgbClr val="F092CD"/>
          </a:solidFill>
          <a:ln w="12700">
            <a:miter lim="400000"/>
          </a:ln>
        </p:spPr>
        <p:txBody>
          <a:bodyPr lIns="45718" tIns="45718" rIns="45718" bIns="45718" anchor="ctr"/>
          <a:lstStyle/>
          <a:p>
            <a:pPr>
              <a:defRPr>
                <a:latin typeface="Montserrat"/>
                <a:ea typeface="Montserrat"/>
                <a:cs typeface="Montserrat"/>
                <a:sym typeface="Montserrat"/>
              </a:defRPr>
            </a:pPr>
            <a:endParaRPr/>
          </a:p>
        </p:txBody>
      </p:sp>
      <p:sp>
        <p:nvSpPr>
          <p:cNvPr id="1913" name="/open…"/>
          <p:cNvSpPr txBox="1"/>
          <p:nvPr/>
        </p:nvSpPr>
        <p:spPr>
          <a:xfrm>
            <a:off x="4063062" y="1064310"/>
            <a:ext cx="4065876" cy="618627"/>
          </a:xfrm>
          <a:prstGeom prst="rect">
            <a:avLst/>
          </a:prstGeom>
          <a:solidFill>
            <a:srgbClr val="F092C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90000"/>
              </a:lnSpc>
              <a:defRPr sz="3800" b="1">
                <a:solidFill>
                  <a:srgbClr val="FFFFFF"/>
                </a:solidFill>
                <a:latin typeface="RijksoverheidSansHeading"/>
                <a:ea typeface="RijksoverheidSansHeading"/>
                <a:cs typeface="RijksoverheidSansHeading"/>
                <a:sym typeface="RijksoverheidSansHeading"/>
              </a:defRPr>
            </a:pPr>
            <a:r>
              <a:rPr dirty="0" err="1">
                <a:solidFill>
                  <a:schemeClr val="accent6"/>
                </a:solidFill>
              </a:rPr>
              <a:t>Open</a:t>
            </a:r>
            <a:r>
              <a:rPr dirty="0" err="1"/>
              <a:t>source</a:t>
            </a:r>
            <a:r>
              <a:rPr dirty="0" err="1">
                <a:solidFill>
                  <a:schemeClr val="accent6"/>
                </a:solidFill>
              </a:rPr>
              <a:t>werken</a:t>
            </a:r>
            <a:endParaRPr dirty="0">
              <a:solidFill>
                <a:schemeClr val="accent6"/>
              </a:solidFill>
            </a:endParaRPr>
          </a:p>
        </p:txBody>
      </p:sp>
      <p:sp>
        <p:nvSpPr>
          <p:cNvPr id="1914" name="Logo"/>
          <p:cNvSpPr txBox="1"/>
          <p:nvPr/>
        </p:nvSpPr>
        <p:spPr>
          <a:xfrm>
            <a:off x="272395" y="133422"/>
            <a:ext cx="2154102" cy="334008"/>
          </a:xfrm>
          <a:prstGeom prst="rect">
            <a:avLst/>
          </a:prstGeom>
          <a:solidFill>
            <a:srgbClr val="F092C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b="1">
                <a:solidFill>
                  <a:schemeClr val="accent6"/>
                </a:solidFill>
                <a:latin typeface="RijksoverheidSansHeading"/>
                <a:ea typeface="RijksoverheidSansHeading"/>
                <a:cs typeface="RijksoverheidSansHeading"/>
                <a:sym typeface="RijksoverheidSansHeading"/>
              </a:defRPr>
            </a:lvl1pPr>
          </a:lstStyle>
          <a:p>
            <a:r>
              <a:t>Logo + stijlelement</a:t>
            </a:r>
          </a:p>
        </p:txBody>
      </p:sp>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9"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6" name="Rechthoek"/>
          <p:cNvSpPr/>
          <p:nvPr/>
        </p:nvSpPr>
        <p:spPr>
          <a:xfrm>
            <a:off x="-69850" y="-14288"/>
            <a:ext cx="12331700" cy="6886576"/>
          </a:xfrm>
          <a:prstGeom prst="rect">
            <a:avLst/>
          </a:prstGeom>
          <a:solidFill>
            <a:srgbClr val="F092CD"/>
          </a:solidFill>
          <a:ln w="12700">
            <a:miter lim="400000"/>
          </a:ln>
        </p:spPr>
        <p:txBody>
          <a:bodyPr lIns="45718" tIns="45718" rIns="45718" bIns="45718" anchor="ctr"/>
          <a:lstStyle/>
          <a:p>
            <a:pPr>
              <a:defRPr>
                <a:latin typeface="+mj-lt"/>
                <a:ea typeface="+mj-ea"/>
                <a:cs typeface="+mj-cs"/>
                <a:sym typeface="Calibri"/>
              </a:defRPr>
            </a:pPr>
            <a:endParaRPr/>
          </a:p>
        </p:txBody>
      </p:sp>
      <p:sp>
        <p:nvSpPr>
          <p:cNvPr id="1917" name="Cirkel"/>
          <p:cNvSpPr/>
          <p:nvPr/>
        </p:nvSpPr>
        <p:spPr>
          <a:xfrm>
            <a:off x="4003992" y="1336992"/>
            <a:ext cx="4184016" cy="4184016"/>
          </a:xfrm>
          <a:prstGeom prst="ellipse">
            <a:avLst/>
          </a:prstGeom>
          <a:solidFill>
            <a:srgbClr val="FFFFFF"/>
          </a:solidFill>
          <a:ln w="12700">
            <a:miter lim="400000"/>
          </a:ln>
        </p:spPr>
        <p:txBody>
          <a:bodyPr lIns="45718" tIns="45718" rIns="45718" bIns="45718" anchor="ctr"/>
          <a:lstStyle/>
          <a:p>
            <a:pPr>
              <a:defRPr>
                <a:latin typeface="+mj-lt"/>
                <a:ea typeface="+mj-ea"/>
                <a:cs typeface="+mj-cs"/>
                <a:sym typeface="Calibri"/>
              </a:defRPr>
            </a:pPr>
            <a:endParaRPr/>
          </a:p>
        </p:txBody>
      </p:sp>
      <p:sp>
        <p:nvSpPr>
          <p:cNvPr id="1918" name="Teksten staan centraal, ondersteund door illustraties (in Rijkshuisstijl)"/>
          <p:cNvSpPr txBox="1"/>
          <p:nvPr/>
        </p:nvSpPr>
        <p:spPr>
          <a:xfrm>
            <a:off x="4220203" y="2000071"/>
            <a:ext cx="3751594" cy="13923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defTabSz="457200">
              <a:lnSpc>
                <a:spcPct val="120000"/>
              </a:lnSpc>
              <a:spcBef>
                <a:spcPts val="1000"/>
              </a:spcBef>
              <a:defRPr sz="2400" b="1">
                <a:solidFill>
                  <a:schemeClr val="accent6"/>
                </a:solidFill>
                <a:uFill>
                  <a:solidFill>
                    <a:srgbClr val="000000"/>
                  </a:solidFill>
                </a:uFill>
                <a:latin typeface="RijksoverheidSansHeading"/>
                <a:ea typeface="RijksoverheidSansHeading"/>
                <a:cs typeface="RijksoverheidSansHeading"/>
                <a:sym typeface="RijksoverheidSansHeading"/>
              </a:defRPr>
            </a:lvl1pPr>
          </a:lstStyle>
          <a:p>
            <a:r>
              <a:rPr lang="nl-NL" dirty="0"/>
              <a:t>Eenvoud door cirkel,</a:t>
            </a:r>
            <a:br>
              <a:rPr lang="nl-NL" dirty="0"/>
            </a:br>
            <a:r>
              <a:rPr lang="nl-NL" dirty="0"/>
              <a:t>tekst en afbeeldingen:</a:t>
            </a:r>
            <a:br>
              <a:rPr lang="nl-NL" dirty="0"/>
            </a:br>
            <a:r>
              <a:rPr lang="nl-NL" dirty="0"/>
              <a:t>allemaal herbruikbaar</a:t>
            </a:r>
            <a:endParaRPr dirty="0"/>
          </a:p>
        </p:txBody>
      </p:sp>
      <p:pic>
        <p:nvPicPr>
          <p:cNvPr id="1919" name="Schermafbeelding 2024-08-14 om 22.58.42.png" descr="Schermafbeelding 2024-08-14 om 22.58.42.png"/>
          <p:cNvPicPr>
            <a:picLocks noChangeAspect="1"/>
          </p:cNvPicPr>
          <p:nvPr/>
        </p:nvPicPr>
        <p:blipFill>
          <a:blip r:embed="rId2"/>
          <a:srcRect l="8011" t="3904" r="3372" b="9429"/>
          <a:stretch>
            <a:fillRect/>
          </a:stretch>
        </p:blipFill>
        <p:spPr>
          <a:xfrm>
            <a:off x="4621014" y="3466851"/>
            <a:ext cx="2950117" cy="1446465"/>
          </a:xfrm>
          <a:prstGeom prst="rect">
            <a:avLst/>
          </a:prstGeom>
          <a:ln w="12700">
            <a:miter lim="400000"/>
          </a:ln>
        </p:spPr>
      </p:pic>
      <p:sp>
        <p:nvSpPr>
          <p:cNvPr id="1920" name="Rechthoek"/>
          <p:cNvSpPr/>
          <p:nvPr/>
        </p:nvSpPr>
        <p:spPr>
          <a:xfrm>
            <a:off x="7962197" y="702635"/>
            <a:ext cx="3967263" cy="839758"/>
          </a:xfrm>
          <a:prstGeom prst="rect">
            <a:avLst/>
          </a:prstGeom>
          <a:solidFill>
            <a:schemeClr val="accent6"/>
          </a:solidFill>
          <a:ln w="12700">
            <a:miter lim="400000"/>
          </a:ln>
        </p:spPr>
        <p:txBody>
          <a:bodyPr lIns="45718" tIns="45718" rIns="45718" bIns="45718" anchor="ctr"/>
          <a:lstStyle/>
          <a:p>
            <a:pPr>
              <a:defRPr>
                <a:solidFill>
                  <a:srgbClr val="FF5300"/>
                </a:solidFill>
                <a:latin typeface="Montserrat"/>
                <a:ea typeface="Montserrat"/>
                <a:cs typeface="Montserrat"/>
                <a:sym typeface="Montserrat"/>
              </a:defRPr>
            </a:pPr>
            <a:endParaRPr/>
          </a:p>
        </p:txBody>
      </p:sp>
      <p:sp>
        <p:nvSpPr>
          <p:cNvPr id="1921" name="Content Placeholder 2"/>
          <p:cNvSpPr txBox="1"/>
          <p:nvPr/>
        </p:nvSpPr>
        <p:spPr>
          <a:xfrm>
            <a:off x="8148516" y="738033"/>
            <a:ext cx="3594625" cy="768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lvl="8" indent="0" defTabSz="850391">
              <a:defRPr sz="1674" b="1">
                <a:solidFill>
                  <a:srgbClr val="FFFFFF"/>
                </a:solidFill>
                <a:latin typeface="RijksoverheidSansText"/>
                <a:ea typeface="RijksoverheidSansText"/>
                <a:cs typeface="RijksoverheidSansText"/>
                <a:sym typeface="RijksoverheidSansText"/>
              </a:defRPr>
            </a:pPr>
            <a:r>
              <a:rPr lang="nl-NL" dirty="0"/>
              <a:t>In te zetten in andere kleuren door community / andere organisaties</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 xmlns:m="http://schemas.openxmlformats.org/officeDocument/2006/math" xmlns:a14="http://schemas.microsoft.com/office/drawing/2010/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2570" name="Rechthoek"/>
          <p:cNvSpPr/>
          <p:nvPr/>
        </p:nvSpPr>
        <p:spPr>
          <a:xfrm>
            <a:off x="-291786" y="-9266"/>
            <a:ext cx="12504312" cy="7125610"/>
          </a:xfrm>
          <a:prstGeom prst="rect">
            <a:avLst/>
          </a:prstGeom>
          <a:gradFill>
            <a:gsLst>
              <a:gs pos="0">
                <a:schemeClr val="accent6"/>
              </a:gs>
              <a:gs pos="100000">
                <a:srgbClr val="F092CD"/>
              </a:gs>
            </a:gsLst>
          </a:gradFill>
          <a:ln w="12700">
            <a:miter lim="400000"/>
          </a:ln>
        </p:spPr>
        <p:txBody>
          <a:bodyPr lIns="45719" rIns="45719" anchor="ctr"/>
          <a:lstStyle/>
          <a:p>
            <a:endParaRPr/>
          </a:p>
        </p:txBody>
      </p:sp>
      <p:sp>
        <p:nvSpPr>
          <p:cNvPr id="2571" name="Cirkel"/>
          <p:cNvSpPr/>
          <p:nvPr/>
        </p:nvSpPr>
        <p:spPr>
          <a:xfrm>
            <a:off x="452119" y="305871"/>
            <a:ext cx="2050258" cy="2050257"/>
          </a:xfrm>
          <a:prstGeom prst="ellipse">
            <a:avLst/>
          </a:prstGeom>
          <a:blipFill>
            <a:blip r:embed="rId2"/>
            <a:stretch>
              <a:fillRect/>
            </a:stretch>
          </a:blipFill>
          <a:ln w="12700">
            <a:miter lim="400000"/>
          </a:ln>
        </p:spPr>
        <p:txBody>
          <a:bodyPr lIns="45718" tIns="45718" rIns="45718" bIns="45718" anchor="ctr"/>
          <a:lstStyle/>
          <a:p>
            <a:pPr>
              <a:defRPr>
                <a:latin typeface="+mj-lt"/>
                <a:ea typeface="+mj-ea"/>
                <a:cs typeface="+mj-cs"/>
                <a:sym typeface="Calibri"/>
              </a:defRPr>
            </a:pPr>
            <a:endParaRPr/>
          </a:p>
        </p:txBody>
      </p:sp>
      <p:sp>
        <p:nvSpPr>
          <p:cNvPr id="2572" name="Chief information security officer (CISO) bij het ministerie van VWS…"/>
          <p:cNvSpPr txBox="1"/>
          <p:nvPr/>
        </p:nvSpPr>
        <p:spPr>
          <a:xfrm>
            <a:off x="2804399" y="1149236"/>
            <a:ext cx="8537081" cy="1826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defTabSz="457200">
              <a:lnSpc>
                <a:spcPts val="3500"/>
              </a:lnSpc>
              <a:spcBef>
                <a:spcPts val="800"/>
              </a:spcBef>
              <a:defRPr i="1">
                <a:solidFill>
                  <a:srgbClr val="FFFFFF"/>
                </a:solidFill>
                <a:latin typeface="RijksoverheidSansText"/>
                <a:ea typeface="RijksoverheidSansText"/>
                <a:cs typeface="RijksoverheidSansText"/>
                <a:sym typeface="RijksoverheidSansText"/>
              </a:defRPr>
            </a:pPr>
            <a:r>
              <a:rPr dirty="0"/>
              <a:t>Chief information security officer (CISO) </a:t>
            </a:r>
            <a:r>
              <a:rPr dirty="0" err="1"/>
              <a:t>bij</a:t>
            </a:r>
            <a:r>
              <a:rPr dirty="0"/>
              <a:t> het </a:t>
            </a:r>
            <a:r>
              <a:rPr dirty="0" err="1"/>
              <a:t>ministerie</a:t>
            </a:r>
            <a:r>
              <a:rPr dirty="0"/>
              <a:t> van VWS</a:t>
            </a:r>
          </a:p>
          <a:p>
            <a:pPr defTabSz="457200">
              <a:lnSpc>
                <a:spcPts val="3200"/>
              </a:lnSpc>
              <a:spcBef>
                <a:spcPts val="800"/>
              </a:spcBef>
              <a:defRPr sz="1500">
                <a:solidFill>
                  <a:srgbClr val="FFFFFF"/>
                </a:solidFill>
                <a:latin typeface="RijksoverheidSansText"/>
                <a:ea typeface="RijksoverheidSansText"/>
                <a:cs typeface="RijksoverheidSansText"/>
                <a:sym typeface="RijksoverheidSansText"/>
              </a:defRPr>
            </a:pPr>
            <a:endParaRPr sz="1400" dirty="0"/>
          </a:p>
          <a:p>
            <a:pPr marL="150394" indent="-150394" defTabSz="457200">
              <a:lnSpc>
                <a:spcPts val="3200"/>
              </a:lnSpc>
              <a:spcBef>
                <a:spcPts val="800"/>
              </a:spcBef>
              <a:buSzPct val="100000"/>
              <a:buChar char="•"/>
              <a:defRPr sz="1500">
                <a:solidFill>
                  <a:srgbClr val="FFFFFF"/>
                </a:solidFill>
                <a:latin typeface="RijksoverheidSansText"/>
                <a:ea typeface="RijksoverheidSansText"/>
                <a:cs typeface="RijksoverheidSansText"/>
                <a:sym typeface="RijksoverheidSansText"/>
              </a:defRPr>
            </a:pPr>
            <a:r>
              <a:rPr sz="1400" dirty="0" err="1"/>
              <a:t>Eindverantwoordelijk</a:t>
            </a:r>
            <a:r>
              <a:rPr sz="1400" dirty="0"/>
              <a:t> </a:t>
            </a:r>
            <a:r>
              <a:rPr sz="1400" dirty="0" err="1"/>
              <a:t>voor</a:t>
            </a:r>
            <a:r>
              <a:rPr sz="1400" dirty="0"/>
              <a:t> de </a:t>
            </a:r>
            <a:r>
              <a:rPr sz="1400" dirty="0" err="1"/>
              <a:t>informatiebeveiliging</a:t>
            </a:r>
            <a:r>
              <a:rPr sz="1400" dirty="0"/>
              <a:t> van VWS, </a:t>
            </a:r>
            <a:r>
              <a:rPr sz="1400" dirty="0" err="1"/>
              <a:t>concernbreed</a:t>
            </a:r>
            <a:r>
              <a:rPr sz="1400" dirty="0"/>
              <a:t>.</a:t>
            </a:r>
          </a:p>
          <a:p>
            <a:pPr marL="150394" indent="-150394" defTabSz="457200">
              <a:lnSpc>
                <a:spcPts val="3200"/>
              </a:lnSpc>
              <a:spcBef>
                <a:spcPts val="800"/>
              </a:spcBef>
              <a:buSzPct val="100000"/>
              <a:buChar char="•"/>
              <a:defRPr sz="1500">
                <a:solidFill>
                  <a:srgbClr val="FFFFFF"/>
                </a:solidFill>
                <a:latin typeface="RijksoverheidSansText"/>
                <a:ea typeface="RijksoverheidSansText"/>
                <a:cs typeface="RijksoverheidSansText"/>
                <a:sym typeface="RijksoverheidSansText"/>
              </a:defRPr>
            </a:pPr>
            <a:r>
              <a:rPr sz="1400" dirty="0" err="1"/>
              <a:t>Enthousiast</a:t>
            </a:r>
            <a:r>
              <a:rPr sz="1400" dirty="0"/>
              <a:t> </a:t>
            </a:r>
            <a:r>
              <a:rPr sz="1400" dirty="0" err="1"/>
              <a:t>pleitbezorger</a:t>
            </a:r>
            <a:r>
              <a:rPr sz="1400" dirty="0"/>
              <a:t> </a:t>
            </a:r>
            <a:r>
              <a:rPr sz="1400" dirty="0" err="1"/>
              <a:t>voor</a:t>
            </a:r>
            <a:r>
              <a:rPr sz="1400" dirty="0"/>
              <a:t> </a:t>
            </a:r>
            <a:r>
              <a:rPr sz="1400" dirty="0" err="1"/>
              <a:t>opensourcewerken</a:t>
            </a:r>
            <a:r>
              <a:rPr sz="1400" dirty="0"/>
              <a:t>.</a:t>
            </a:r>
          </a:p>
        </p:txBody>
      </p:sp>
      <p:sp>
        <p:nvSpPr>
          <p:cNvPr id="2573" name="Oscar Koeroo"/>
          <p:cNvSpPr txBox="1">
            <a:spLocks noGrp="1"/>
          </p:cNvSpPr>
          <p:nvPr>
            <p:ph type="title"/>
          </p:nvPr>
        </p:nvSpPr>
        <p:spPr>
          <a:xfrm>
            <a:off x="2809479" y="354542"/>
            <a:ext cx="4654505" cy="703196"/>
          </a:xfrm>
          <a:prstGeom prst="rect">
            <a:avLst/>
          </a:prstGeom>
        </p:spPr>
        <p:txBody>
          <a:bodyPr>
            <a:normAutofit fontScale="90000"/>
          </a:bodyPr>
          <a:lstStyle>
            <a:lvl1pPr defTabSz="457200">
              <a:lnSpc>
                <a:spcPts val="8900"/>
              </a:lnSpc>
              <a:defRPr sz="3733">
                <a:solidFill>
                  <a:srgbClr val="FFFFFF"/>
                </a:solidFill>
                <a:latin typeface="RijksoverheidSansHeading"/>
                <a:ea typeface="RijksoverheidSansHeading"/>
                <a:cs typeface="RijksoverheidSansHeading"/>
                <a:sym typeface="RijksoverheidSansHeading"/>
              </a:defRPr>
            </a:lvl1pPr>
          </a:lstStyle>
          <a:p>
            <a:r>
              <a:t>Oscar Koeroo</a:t>
            </a:r>
          </a:p>
        </p:txBody>
      </p:sp>
      <p:sp>
        <p:nvSpPr>
          <p:cNvPr id="2574" name="Dianummer"/>
          <p:cNvSpPr txBox="1">
            <a:spLocks noGrp="1"/>
          </p:cNvSpPr>
          <p:nvPr>
            <p:ph type="sldNum" sz="quarter" idx="2"/>
          </p:nvPr>
        </p:nvSpPr>
        <p:spPr>
          <a:xfrm>
            <a:off x="10258342" y="4723154"/>
            <a:ext cx="174180" cy="152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grpSp>
        <p:nvGrpSpPr>
          <p:cNvPr id="2577" name="Groepeer"/>
          <p:cNvGrpSpPr/>
          <p:nvPr/>
        </p:nvGrpSpPr>
        <p:grpSpPr>
          <a:xfrm>
            <a:off x="9050397" y="408166"/>
            <a:ext cx="2802914" cy="2802914"/>
            <a:chOff x="0" y="0"/>
            <a:chExt cx="2802913" cy="2802913"/>
          </a:xfrm>
        </p:grpSpPr>
        <p:sp>
          <p:nvSpPr>
            <p:cNvPr id="2575" name="Cirkel"/>
            <p:cNvSpPr/>
            <p:nvPr/>
          </p:nvSpPr>
          <p:spPr>
            <a:xfrm>
              <a:off x="0" y="0"/>
              <a:ext cx="2802914" cy="2802914"/>
            </a:xfrm>
            <a:prstGeom prst="ellipse">
              <a:avLst/>
            </a:prstGeom>
            <a:solidFill>
              <a:srgbClr val="FFFFFF"/>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sp>
          <p:nvSpPr>
            <p:cNvPr id="2576" name="‘Iedereen kan alle fouten zien, geweldig toch!’"/>
            <p:cNvSpPr txBox="1"/>
            <p:nvPr/>
          </p:nvSpPr>
          <p:spPr>
            <a:xfrm>
              <a:off x="135442" y="699188"/>
              <a:ext cx="2532030" cy="1778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lvl1pPr algn="ctr" defTabSz="813816">
                <a:defRPr sz="2759" b="1" baseline="18122">
                  <a:solidFill>
                    <a:srgbClr val="154272"/>
                  </a:solidFill>
                  <a:latin typeface="RijksoverheidSansText"/>
                  <a:ea typeface="RijksoverheidSansText"/>
                  <a:cs typeface="RijksoverheidSansText"/>
                  <a:sym typeface="RijksoverheidSansText"/>
                </a:defRPr>
              </a:lvl1pPr>
            </a:lstStyle>
            <a:p>
              <a:r>
                <a:rPr sz="4400" dirty="0"/>
                <a:t>‘</a:t>
              </a:r>
              <a:r>
                <a:rPr sz="4400" dirty="0" err="1"/>
                <a:t>Iedereen</a:t>
              </a:r>
              <a:r>
                <a:rPr sz="4400" dirty="0"/>
                <a:t> </a:t>
              </a:r>
              <a:r>
                <a:rPr sz="4400" dirty="0" err="1"/>
                <a:t>kan</a:t>
              </a:r>
              <a:r>
                <a:rPr sz="4400" dirty="0"/>
                <a:t> alle </a:t>
              </a:r>
              <a:r>
                <a:rPr sz="4400" dirty="0" err="1"/>
                <a:t>fouten</a:t>
              </a:r>
              <a:r>
                <a:rPr sz="4400" dirty="0"/>
                <a:t> </a:t>
              </a:r>
              <a:r>
                <a:rPr sz="4400" dirty="0" err="1"/>
                <a:t>zien</a:t>
              </a:r>
              <a:r>
                <a:rPr sz="4400" dirty="0"/>
                <a:t>, </a:t>
              </a:r>
              <a:r>
                <a:rPr sz="4400" dirty="0" err="1"/>
                <a:t>geweldig</a:t>
              </a:r>
              <a:r>
                <a:rPr sz="4400" dirty="0"/>
                <a:t> </a:t>
              </a:r>
              <a:r>
                <a:rPr sz="4400" dirty="0" err="1"/>
                <a:t>toch</a:t>
              </a:r>
              <a:r>
                <a:rPr sz="4400" dirty="0"/>
                <a:t>!’</a:t>
              </a:r>
            </a:p>
          </p:txBody>
        </p:sp>
      </p:grpSp>
      <p:sp>
        <p:nvSpPr>
          <p:cNvPr id="2578" name="Bijschrift"/>
          <p:cNvSpPr/>
          <p:nvPr/>
        </p:nvSpPr>
        <p:spPr>
          <a:xfrm>
            <a:off x="467006" y="3619710"/>
            <a:ext cx="4155282" cy="1986757"/>
          </a:xfrm>
          <a:custGeom>
            <a:avLst/>
            <a:gdLst/>
            <a:ahLst/>
            <a:cxnLst>
              <a:cxn ang="0">
                <a:pos x="wd2" y="hd2"/>
              </a:cxn>
              <a:cxn ang="5400000">
                <a:pos x="wd2" y="hd2"/>
              </a:cxn>
              <a:cxn ang="10800000">
                <a:pos x="wd2" y="hd2"/>
              </a:cxn>
              <a:cxn ang="16200000">
                <a:pos x="wd2" y="hd2"/>
              </a:cxn>
            </a:cxnLst>
            <a:rect l="0" t="0" r="r" b="b"/>
            <a:pathLst>
              <a:path w="21600" h="21600" extrusionOk="0">
                <a:moveTo>
                  <a:pt x="1131" y="0"/>
                </a:moveTo>
                <a:cubicBezTo>
                  <a:pt x="506" y="0"/>
                  <a:pt x="0" y="1059"/>
                  <a:pt x="0" y="2365"/>
                </a:cubicBezTo>
                <a:lnTo>
                  <a:pt x="0" y="14463"/>
                </a:lnTo>
                <a:cubicBezTo>
                  <a:pt x="0" y="15769"/>
                  <a:pt x="506" y="16828"/>
                  <a:pt x="1131" y="16828"/>
                </a:cubicBezTo>
                <a:lnTo>
                  <a:pt x="4516" y="16828"/>
                </a:lnTo>
                <a:lnTo>
                  <a:pt x="5892" y="21600"/>
                </a:lnTo>
                <a:lnTo>
                  <a:pt x="7270" y="16828"/>
                </a:lnTo>
                <a:lnTo>
                  <a:pt x="20472" y="16828"/>
                </a:lnTo>
                <a:cubicBezTo>
                  <a:pt x="21096" y="16828"/>
                  <a:pt x="21600" y="15769"/>
                  <a:pt x="21600" y="14463"/>
                </a:cubicBezTo>
                <a:lnTo>
                  <a:pt x="21600" y="2365"/>
                </a:lnTo>
                <a:cubicBezTo>
                  <a:pt x="21600" y="1059"/>
                  <a:pt x="21096" y="0"/>
                  <a:pt x="20472" y="0"/>
                </a:cubicBezTo>
                <a:lnTo>
                  <a:pt x="1131" y="0"/>
                </a:lnTo>
                <a:close/>
              </a:path>
            </a:pathLst>
          </a:custGeom>
          <a:solidFill>
            <a:schemeClr val="accent6"/>
          </a:solidFill>
          <a:ln w="12700">
            <a:miter lim="400000"/>
          </a:ln>
          <a:effectLst>
            <a:outerShdw blurRad="177800" dist="25400" dir="5400000" rotWithShape="0">
              <a:srgbClr val="000000">
                <a:alpha val="50000"/>
              </a:srgbClr>
            </a:outerShdw>
          </a:effectLst>
        </p:spPr>
        <p:txBody>
          <a:bodyPr lIns="45719" rIns="45719" anchor="ctr"/>
          <a:lstStyle/>
          <a:p>
            <a:endParaRPr/>
          </a:p>
        </p:txBody>
      </p:sp>
      <p:sp>
        <p:nvSpPr>
          <p:cNvPr id="2579" name="‘Waarom zouden we een website en een bepaalde tool 20 keer gaan ontwikkelen?…"/>
          <p:cNvSpPr txBox="1"/>
          <p:nvPr/>
        </p:nvSpPr>
        <p:spPr>
          <a:xfrm>
            <a:off x="667509" y="3758413"/>
            <a:ext cx="3889875" cy="1301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defRPr sz="1600" b="1" baseline="31250">
                <a:solidFill>
                  <a:srgbClr val="FFFFFF"/>
                </a:solidFill>
                <a:latin typeface="RijksoverheidSansText"/>
                <a:ea typeface="RijksoverheidSansText"/>
                <a:cs typeface="RijksoverheidSansText"/>
                <a:sym typeface="RijksoverheidSansText"/>
              </a:defRPr>
            </a:pPr>
            <a:r>
              <a:rPr sz="2400" dirty="0"/>
              <a:t>‘</a:t>
            </a:r>
            <a:r>
              <a:rPr sz="2400" dirty="0" err="1"/>
              <a:t>Waarom</a:t>
            </a:r>
            <a:r>
              <a:rPr sz="2400" dirty="0"/>
              <a:t> </a:t>
            </a:r>
            <a:r>
              <a:rPr sz="2400" dirty="0" err="1"/>
              <a:t>zouden</a:t>
            </a:r>
            <a:r>
              <a:rPr sz="2400" dirty="0"/>
              <a:t> we </a:t>
            </a:r>
            <a:r>
              <a:rPr sz="2400" dirty="0" err="1"/>
              <a:t>een</a:t>
            </a:r>
            <a:r>
              <a:rPr sz="2400" dirty="0"/>
              <a:t> website </a:t>
            </a:r>
            <a:r>
              <a:rPr sz="2400" dirty="0" err="1"/>
              <a:t>en</a:t>
            </a:r>
            <a:r>
              <a:rPr sz="2400" dirty="0"/>
              <a:t> </a:t>
            </a:r>
            <a:r>
              <a:rPr sz="2400" dirty="0" err="1"/>
              <a:t>een</a:t>
            </a:r>
            <a:r>
              <a:rPr sz="2400" dirty="0"/>
              <a:t> </a:t>
            </a:r>
            <a:r>
              <a:rPr sz="2400" dirty="0" err="1"/>
              <a:t>bepaalde</a:t>
            </a:r>
            <a:r>
              <a:rPr sz="2400" dirty="0"/>
              <a:t> tool 20 </a:t>
            </a:r>
            <a:r>
              <a:rPr sz="2400" dirty="0" err="1"/>
              <a:t>keer</a:t>
            </a:r>
            <a:r>
              <a:rPr sz="2400" dirty="0"/>
              <a:t> </a:t>
            </a:r>
            <a:r>
              <a:rPr sz="2400" dirty="0" err="1"/>
              <a:t>gaan</a:t>
            </a:r>
            <a:r>
              <a:rPr sz="2400" dirty="0"/>
              <a:t> </a:t>
            </a:r>
            <a:r>
              <a:rPr sz="2400" dirty="0" err="1"/>
              <a:t>ontwikkelen</a:t>
            </a:r>
            <a:r>
              <a:rPr sz="2400" dirty="0"/>
              <a:t>? </a:t>
            </a:r>
          </a:p>
          <a:p>
            <a:pPr>
              <a:defRPr sz="1600" b="1" baseline="31250">
                <a:solidFill>
                  <a:srgbClr val="FFFFFF"/>
                </a:solidFill>
                <a:latin typeface="RijksoverheidSansText"/>
                <a:ea typeface="RijksoverheidSansText"/>
                <a:cs typeface="RijksoverheidSansText"/>
                <a:sym typeface="RijksoverheidSansText"/>
              </a:defRPr>
            </a:pPr>
            <a:r>
              <a:rPr sz="2400" dirty="0" err="1"/>
              <a:t>Ik</a:t>
            </a:r>
            <a:r>
              <a:rPr sz="2400" dirty="0"/>
              <a:t> hoop </a:t>
            </a:r>
            <a:r>
              <a:rPr sz="2400" dirty="0" err="1"/>
              <a:t>dat</a:t>
            </a:r>
            <a:r>
              <a:rPr sz="2400" dirty="0"/>
              <a:t> we steeds </a:t>
            </a:r>
            <a:r>
              <a:rPr sz="2400" dirty="0" err="1"/>
              <a:t>meer</a:t>
            </a:r>
            <a:r>
              <a:rPr sz="2400" dirty="0"/>
              <a:t> </a:t>
            </a:r>
            <a:r>
              <a:rPr sz="2400" dirty="0" err="1"/>
              <a:t>componenten</a:t>
            </a:r>
            <a:r>
              <a:rPr sz="2400" dirty="0"/>
              <a:t> van </a:t>
            </a:r>
            <a:r>
              <a:rPr sz="2400" dirty="0" err="1"/>
              <a:t>elkaar</a:t>
            </a:r>
            <a:r>
              <a:rPr sz="2400" dirty="0"/>
              <a:t> </a:t>
            </a:r>
            <a:r>
              <a:rPr sz="2400" dirty="0" err="1"/>
              <a:t>kunnen</a:t>
            </a:r>
            <a:r>
              <a:rPr sz="2400" dirty="0"/>
              <a:t> </a:t>
            </a:r>
            <a:r>
              <a:rPr sz="2400" dirty="0" err="1"/>
              <a:t>lenen</a:t>
            </a:r>
            <a:r>
              <a:rPr sz="2400" dirty="0"/>
              <a:t> </a:t>
            </a:r>
            <a:r>
              <a:rPr sz="2400" dirty="0" err="1"/>
              <a:t>en</a:t>
            </a:r>
            <a:r>
              <a:rPr sz="2400" dirty="0"/>
              <a:t> </a:t>
            </a:r>
            <a:r>
              <a:rPr sz="2400" dirty="0" err="1"/>
              <a:t>onderhouden</a:t>
            </a:r>
            <a:r>
              <a:rPr sz="2400" dirty="0"/>
              <a:t>.’</a:t>
            </a:r>
          </a:p>
        </p:txBody>
      </p:sp>
      <p:sp>
        <p:nvSpPr>
          <p:cNvPr id="2580" name="Bijschrift"/>
          <p:cNvSpPr/>
          <p:nvPr/>
        </p:nvSpPr>
        <p:spPr>
          <a:xfrm>
            <a:off x="4864726" y="4732663"/>
            <a:ext cx="4416426" cy="1829595"/>
          </a:xfrm>
          <a:custGeom>
            <a:avLst/>
            <a:gdLst/>
            <a:ahLst/>
            <a:cxnLst>
              <a:cxn ang="0">
                <a:pos x="wd2" y="hd2"/>
              </a:cxn>
              <a:cxn ang="5400000">
                <a:pos x="wd2" y="hd2"/>
              </a:cxn>
              <a:cxn ang="10800000">
                <a:pos x="wd2" y="hd2"/>
              </a:cxn>
              <a:cxn ang="16200000">
                <a:pos x="wd2" y="hd2"/>
              </a:cxn>
            </a:cxnLst>
            <a:rect l="0" t="0" r="r" b="b"/>
            <a:pathLst>
              <a:path w="21600" h="21600" extrusionOk="0">
                <a:moveTo>
                  <a:pt x="996" y="0"/>
                </a:moveTo>
                <a:cubicBezTo>
                  <a:pt x="446" y="0"/>
                  <a:pt x="0" y="1077"/>
                  <a:pt x="0" y="2404"/>
                </a:cubicBezTo>
                <a:lnTo>
                  <a:pt x="0" y="14347"/>
                </a:lnTo>
                <a:cubicBezTo>
                  <a:pt x="0" y="15674"/>
                  <a:pt x="446" y="16751"/>
                  <a:pt x="996" y="16751"/>
                </a:cubicBezTo>
                <a:lnTo>
                  <a:pt x="3977" y="16751"/>
                </a:lnTo>
                <a:lnTo>
                  <a:pt x="5190" y="21600"/>
                </a:lnTo>
                <a:lnTo>
                  <a:pt x="6404" y="16751"/>
                </a:lnTo>
                <a:lnTo>
                  <a:pt x="20606" y="16751"/>
                </a:lnTo>
                <a:cubicBezTo>
                  <a:pt x="21156" y="16751"/>
                  <a:pt x="21600" y="15674"/>
                  <a:pt x="21600" y="14347"/>
                </a:cubicBezTo>
                <a:lnTo>
                  <a:pt x="21600" y="2404"/>
                </a:lnTo>
                <a:cubicBezTo>
                  <a:pt x="21600" y="1077"/>
                  <a:pt x="21156" y="0"/>
                  <a:pt x="20606" y="0"/>
                </a:cubicBezTo>
                <a:lnTo>
                  <a:pt x="996" y="0"/>
                </a:lnTo>
                <a:close/>
              </a:path>
            </a:pathLst>
          </a:custGeom>
          <a:solidFill>
            <a:schemeClr val="accent6"/>
          </a:solidFill>
          <a:ln w="12700">
            <a:miter lim="400000"/>
          </a:ln>
          <a:effectLst>
            <a:outerShdw blurRad="177800" dist="25400" dir="5400000" rotWithShape="0">
              <a:srgbClr val="000000">
                <a:alpha val="50000"/>
              </a:srgbClr>
            </a:outerShdw>
          </a:effectLst>
        </p:spPr>
        <p:txBody>
          <a:bodyPr lIns="45719" rIns="45719" anchor="ctr"/>
          <a:lstStyle/>
          <a:p>
            <a:endParaRPr/>
          </a:p>
        </p:txBody>
      </p:sp>
      <p:sp>
        <p:nvSpPr>
          <p:cNvPr id="2581" name="‘Het is nu vaak het onbekende wat mensen tegenhoudt. Hier ligt een mooie taak voor de CIO’s en de technisch managers binnen de overheid.’"/>
          <p:cNvSpPr txBox="1"/>
          <p:nvPr/>
        </p:nvSpPr>
        <p:spPr>
          <a:xfrm>
            <a:off x="5031363" y="4856767"/>
            <a:ext cx="4083282" cy="1301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600" b="1" baseline="31250">
                <a:solidFill>
                  <a:srgbClr val="FFFFFF"/>
                </a:solidFill>
                <a:latin typeface="RijksoverheidSansText"/>
                <a:ea typeface="RijksoverheidSansText"/>
                <a:cs typeface="RijksoverheidSansText"/>
                <a:sym typeface="RijksoverheidSansText"/>
              </a:defRPr>
            </a:lvl1pPr>
          </a:lstStyle>
          <a:p>
            <a:r>
              <a:rPr sz="2400" dirty="0"/>
              <a:t>‘Het is nu </a:t>
            </a:r>
            <a:r>
              <a:rPr sz="2400" dirty="0" err="1"/>
              <a:t>vaak</a:t>
            </a:r>
            <a:r>
              <a:rPr sz="2400" dirty="0"/>
              <a:t> het </a:t>
            </a:r>
            <a:r>
              <a:rPr sz="2400" dirty="0" err="1"/>
              <a:t>onbekende</a:t>
            </a:r>
            <a:r>
              <a:rPr sz="2400" dirty="0"/>
              <a:t> wat </a:t>
            </a:r>
            <a:r>
              <a:rPr sz="2400" dirty="0" err="1"/>
              <a:t>mensen</a:t>
            </a:r>
            <a:r>
              <a:rPr sz="2400" dirty="0"/>
              <a:t> </a:t>
            </a:r>
            <a:r>
              <a:rPr sz="2400" dirty="0" err="1"/>
              <a:t>tegenhoudt</a:t>
            </a:r>
            <a:r>
              <a:rPr sz="2400" dirty="0"/>
              <a:t>. </a:t>
            </a:r>
            <a:r>
              <a:rPr sz="2400" dirty="0" err="1"/>
              <a:t>Hier</a:t>
            </a:r>
            <a:r>
              <a:rPr sz="2400" dirty="0"/>
              <a:t> </a:t>
            </a:r>
            <a:r>
              <a:rPr sz="2400" dirty="0" err="1"/>
              <a:t>ligt</a:t>
            </a:r>
            <a:r>
              <a:rPr sz="2400" dirty="0"/>
              <a:t> </a:t>
            </a:r>
            <a:r>
              <a:rPr sz="2400" dirty="0" err="1"/>
              <a:t>een</a:t>
            </a:r>
            <a:r>
              <a:rPr sz="2400" dirty="0"/>
              <a:t> </a:t>
            </a:r>
            <a:r>
              <a:rPr sz="2400" dirty="0" err="1"/>
              <a:t>mooie</a:t>
            </a:r>
            <a:r>
              <a:rPr sz="2400" dirty="0"/>
              <a:t> </a:t>
            </a:r>
            <a:r>
              <a:rPr sz="2400" dirty="0" err="1"/>
              <a:t>taak</a:t>
            </a:r>
            <a:r>
              <a:rPr sz="2400" dirty="0"/>
              <a:t> </a:t>
            </a:r>
            <a:r>
              <a:rPr sz="2400" dirty="0" err="1"/>
              <a:t>voor</a:t>
            </a:r>
            <a:r>
              <a:rPr sz="2400" dirty="0"/>
              <a:t> de CIO’s </a:t>
            </a:r>
            <a:r>
              <a:rPr sz="2400" dirty="0" err="1"/>
              <a:t>en</a:t>
            </a:r>
            <a:r>
              <a:rPr sz="2400" dirty="0"/>
              <a:t> de </a:t>
            </a:r>
            <a:r>
              <a:rPr sz="2400" dirty="0" err="1"/>
              <a:t>technisch</a:t>
            </a:r>
            <a:r>
              <a:rPr sz="2400" dirty="0"/>
              <a:t> managers </a:t>
            </a:r>
            <a:r>
              <a:rPr sz="2400" dirty="0" err="1"/>
              <a:t>binnen</a:t>
            </a:r>
            <a:r>
              <a:rPr sz="2400" dirty="0"/>
              <a:t> de </a:t>
            </a:r>
            <a:r>
              <a:rPr sz="2400" dirty="0" err="1"/>
              <a:t>overheid</a:t>
            </a:r>
            <a:r>
              <a:rPr sz="2400" dirty="0"/>
              <a:t>.’</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2583" name="Rechthoek"/>
          <p:cNvSpPr/>
          <p:nvPr/>
        </p:nvSpPr>
        <p:spPr>
          <a:xfrm>
            <a:off x="-291786" y="-13268"/>
            <a:ext cx="12504312" cy="6884536"/>
          </a:xfrm>
          <a:prstGeom prst="rect">
            <a:avLst/>
          </a:prstGeom>
          <a:gradFill>
            <a:gsLst>
              <a:gs pos="0">
                <a:schemeClr val="accent6"/>
              </a:gs>
              <a:gs pos="100000">
                <a:srgbClr val="F092CD"/>
              </a:gs>
            </a:gsLst>
          </a:gradFill>
          <a:ln w="12700">
            <a:miter lim="400000"/>
          </a:ln>
        </p:spPr>
        <p:txBody>
          <a:bodyPr lIns="45719" rIns="45719" anchor="ctr"/>
          <a:lstStyle/>
          <a:p>
            <a:endParaRPr/>
          </a:p>
        </p:txBody>
      </p:sp>
      <p:sp>
        <p:nvSpPr>
          <p:cNvPr id="2584" name="Projectmanager digitale gemeenschapsgoederen (digital commons)…"/>
          <p:cNvSpPr txBox="1"/>
          <p:nvPr/>
        </p:nvSpPr>
        <p:spPr>
          <a:xfrm>
            <a:off x="2804399" y="1149236"/>
            <a:ext cx="8537081" cy="1826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defTabSz="457200">
              <a:lnSpc>
                <a:spcPts val="3500"/>
              </a:lnSpc>
              <a:spcBef>
                <a:spcPts val="800"/>
              </a:spcBef>
              <a:defRPr i="1">
                <a:solidFill>
                  <a:srgbClr val="FFFFFF"/>
                </a:solidFill>
                <a:latin typeface="RijksoverheidSansText"/>
                <a:ea typeface="RijksoverheidSansText"/>
                <a:cs typeface="RijksoverheidSansText"/>
                <a:sym typeface="RijksoverheidSansText"/>
              </a:defRPr>
            </a:pPr>
            <a:r>
              <a:rPr sz="1600" dirty="0" err="1"/>
              <a:t>Projectmanager</a:t>
            </a:r>
            <a:r>
              <a:rPr sz="1600" dirty="0"/>
              <a:t> </a:t>
            </a:r>
            <a:r>
              <a:rPr sz="1600" dirty="0" err="1"/>
              <a:t>digitale</a:t>
            </a:r>
            <a:r>
              <a:rPr sz="1600" dirty="0"/>
              <a:t> </a:t>
            </a:r>
            <a:r>
              <a:rPr sz="1600" dirty="0" err="1"/>
              <a:t>gemeenschapsgoederen</a:t>
            </a:r>
            <a:r>
              <a:rPr sz="1600" dirty="0"/>
              <a:t> (digital commons) </a:t>
            </a:r>
          </a:p>
          <a:p>
            <a:pPr defTabSz="457200">
              <a:lnSpc>
                <a:spcPts val="3500"/>
              </a:lnSpc>
              <a:spcBef>
                <a:spcPts val="800"/>
              </a:spcBef>
              <a:defRPr i="1">
                <a:solidFill>
                  <a:srgbClr val="FFFFFF"/>
                </a:solidFill>
                <a:latin typeface="RijksoverheidSansText"/>
                <a:ea typeface="RijksoverheidSansText"/>
                <a:cs typeface="RijksoverheidSansText"/>
                <a:sym typeface="RijksoverheidSansText"/>
              </a:defRPr>
            </a:pPr>
            <a:r>
              <a:rPr sz="1600" dirty="0" err="1"/>
              <a:t>ministerie</a:t>
            </a:r>
            <a:r>
              <a:rPr sz="1600" dirty="0"/>
              <a:t> van BZK</a:t>
            </a:r>
          </a:p>
          <a:p>
            <a:pPr defTabSz="457200">
              <a:lnSpc>
                <a:spcPts val="3500"/>
              </a:lnSpc>
              <a:spcBef>
                <a:spcPts val="800"/>
              </a:spcBef>
              <a:defRPr i="1">
                <a:solidFill>
                  <a:srgbClr val="FFFFFF"/>
                </a:solidFill>
                <a:latin typeface="RijksoverheidSansText"/>
                <a:ea typeface="RijksoverheidSansText"/>
                <a:cs typeface="RijksoverheidSansText"/>
                <a:sym typeface="RijksoverheidSansText"/>
              </a:defRPr>
            </a:pPr>
            <a:r>
              <a:rPr sz="1600" dirty="0"/>
              <a:t> </a:t>
            </a:r>
            <a:r>
              <a:rPr sz="1400" dirty="0" err="1"/>
              <a:t>Heeft</a:t>
            </a:r>
            <a:r>
              <a:rPr sz="1400" dirty="0"/>
              <a:t> </a:t>
            </a:r>
            <a:r>
              <a:rPr sz="1400" dirty="0" err="1"/>
              <a:t>ruime</a:t>
            </a:r>
            <a:r>
              <a:rPr sz="1400" dirty="0"/>
              <a:t> </a:t>
            </a:r>
            <a:r>
              <a:rPr sz="1400" dirty="0" err="1"/>
              <a:t>ervaring</a:t>
            </a:r>
            <a:r>
              <a:rPr sz="1400" dirty="0"/>
              <a:t> </a:t>
            </a:r>
            <a:r>
              <a:rPr sz="1400" dirty="0" err="1"/>
              <a:t>als</a:t>
            </a:r>
            <a:r>
              <a:rPr sz="1400" dirty="0"/>
              <a:t> </a:t>
            </a:r>
            <a:r>
              <a:rPr sz="1400" dirty="0" err="1"/>
              <a:t>Projectmanager</a:t>
            </a:r>
            <a:r>
              <a:rPr sz="1400" dirty="0"/>
              <a:t> </a:t>
            </a:r>
            <a:r>
              <a:rPr sz="1400" dirty="0" err="1"/>
              <a:t>en</a:t>
            </a:r>
            <a:r>
              <a:rPr sz="1400" dirty="0"/>
              <a:t> </a:t>
            </a:r>
            <a:r>
              <a:rPr sz="1400" dirty="0" err="1"/>
              <a:t>Informatiemanager</a:t>
            </a:r>
            <a:r>
              <a:rPr sz="1400" dirty="0"/>
              <a:t>  ICT</a:t>
            </a:r>
          </a:p>
        </p:txBody>
      </p:sp>
      <p:sp>
        <p:nvSpPr>
          <p:cNvPr id="2585" name="Manfred Zielinski"/>
          <p:cNvSpPr txBox="1">
            <a:spLocks noGrp="1"/>
          </p:cNvSpPr>
          <p:nvPr>
            <p:ph type="title"/>
          </p:nvPr>
        </p:nvSpPr>
        <p:spPr>
          <a:xfrm>
            <a:off x="2809479" y="354542"/>
            <a:ext cx="9173489" cy="703196"/>
          </a:xfrm>
          <a:prstGeom prst="rect">
            <a:avLst/>
          </a:prstGeom>
        </p:spPr>
        <p:txBody>
          <a:bodyPr>
            <a:normAutofit fontScale="90000"/>
          </a:bodyPr>
          <a:lstStyle>
            <a:lvl1pPr defTabSz="457200">
              <a:lnSpc>
                <a:spcPts val="8900"/>
              </a:lnSpc>
              <a:defRPr sz="3733">
                <a:solidFill>
                  <a:srgbClr val="FFFFFF"/>
                </a:solidFill>
                <a:latin typeface="RijksoverheidSansHeading"/>
                <a:ea typeface="RijksoverheidSansHeading"/>
                <a:cs typeface="RijksoverheidSansHeading"/>
                <a:sym typeface="RijksoverheidSansHeading"/>
              </a:defRPr>
            </a:lvl1pPr>
          </a:lstStyle>
          <a:p>
            <a:r>
              <a:t>Manfred Zielinski </a:t>
            </a:r>
          </a:p>
        </p:txBody>
      </p:sp>
      <p:sp>
        <p:nvSpPr>
          <p:cNvPr id="2586" name="Dianumm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
        <p:nvSpPr>
          <p:cNvPr id="2587" name="Bijschrift"/>
          <p:cNvSpPr/>
          <p:nvPr/>
        </p:nvSpPr>
        <p:spPr>
          <a:xfrm>
            <a:off x="317992" y="3486357"/>
            <a:ext cx="4273948" cy="1762920"/>
          </a:xfrm>
          <a:custGeom>
            <a:avLst/>
            <a:gdLst/>
            <a:ahLst/>
            <a:cxnLst>
              <a:cxn ang="0">
                <a:pos x="wd2" y="hd2"/>
              </a:cxn>
              <a:cxn ang="5400000">
                <a:pos x="wd2" y="hd2"/>
              </a:cxn>
              <a:cxn ang="10800000">
                <a:pos x="wd2" y="hd2"/>
              </a:cxn>
              <a:cxn ang="16200000">
                <a:pos x="wd2" y="hd2"/>
              </a:cxn>
            </a:cxnLst>
            <a:rect l="0" t="0" r="r" b="b"/>
            <a:pathLst>
              <a:path w="21600" h="21600" extrusionOk="0">
                <a:moveTo>
                  <a:pt x="1029" y="0"/>
                </a:moveTo>
                <a:cubicBezTo>
                  <a:pt x="461" y="0"/>
                  <a:pt x="0" y="1117"/>
                  <a:pt x="0" y="2495"/>
                </a:cubicBezTo>
                <a:lnTo>
                  <a:pt x="0" y="14073"/>
                </a:lnTo>
                <a:cubicBezTo>
                  <a:pt x="0" y="15450"/>
                  <a:pt x="461" y="16562"/>
                  <a:pt x="1029" y="16562"/>
                </a:cubicBezTo>
                <a:lnTo>
                  <a:pt x="4108" y="16562"/>
                </a:lnTo>
                <a:lnTo>
                  <a:pt x="5363" y="21600"/>
                </a:lnTo>
                <a:lnTo>
                  <a:pt x="6619" y="16562"/>
                </a:lnTo>
                <a:lnTo>
                  <a:pt x="20571" y="16562"/>
                </a:lnTo>
                <a:cubicBezTo>
                  <a:pt x="21139" y="16562"/>
                  <a:pt x="21600" y="15450"/>
                  <a:pt x="21600" y="14073"/>
                </a:cubicBezTo>
                <a:lnTo>
                  <a:pt x="21600" y="2495"/>
                </a:lnTo>
                <a:cubicBezTo>
                  <a:pt x="21600" y="1117"/>
                  <a:pt x="21139" y="0"/>
                  <a:pt x="20571" y="0"/>
                </a:cubicBezTo>
                <a:lnTo>
                  <a:pt x="1029" y="0"/>
                </a:lnTo>
                <a:close/>
              </a:path>
            </a:pathLst>
          </a:custGeom>
          <a:solidFill>
            <a:schemeClr val="accent6"/>
          </a:solidFill>
          <a:ln w="12700">
            <a:miter lim="400000"/>
          </a:ln>
          <a:effectLst>
            <a:outerShdw blurRad="177800" dist="25400" dir="5400000" rotWithShape="0">
              <a:srgbClr val="000000">
                <a:alpha val="50000"/>
              </a:srgbClr>
            </a:outerShdw>
          </a:effectLst>
        </p:spPr>
        <p:txBody>
          <a:bodyPr lIns="45719" rIns="45719" anchor="ctr"/>
          <a:lstStyle/>
          <a:p>
            <a:endParaRPr/>
          </a:p>
        </p:txBody>
      </p:sp>
      <p:sp>
        <p:nvSpPr>
          <p:cNvPr id="2588" name="‘Door de steeds groter wordende afhankelijkheid van de grote techbedrijven, groeit de behoefte aan een alternatief.’"/>
          <p:cNvSpPr txBox="1"/>
          <p:nvPr/>
        </p:nvSpPr>
        <p:spPr>
          <a:xfrm>
            <a:off x="484629" y="3605359"/>
            <a:ext cx="3889875" cy="9661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600" b="1" baseline="31250">
                <a:solidFill>
                  <a:srgbClr val="FFFFFF"/>
                </a:solidFill>
                <a:latin typeface="RijksoverheidSansText"/>
                <a:ea typeface="RijksoverheidSansText"/>
                <a:cs typeface="RijksoverheidSansText"/>
                <a:sym typeface="RijksoverheidSansText"/>
              </a:defRPr>
            </a:lvl1pPr>
          </a:lstStyle>
          <a:p>
            <a:r>
              <a:rPr sz="2400" dirty="0"/>
              <a:t>‘Door de steeds </a:t>
            </a:r>
            <a:r>
              <a:rPr sz="2400" dirty="0" err="1"/>
              <a:t>groter</a:t>
            </a:r>
            <a:r>
              <a:rPr sz="2400" dirty="0"/>
              <a:t> </a:t>
            </a:r>
            <a:r>
              <a:rPr sz="2400" dirty="0" err="1"/>
              <a:t>wordende</a:t>
            </a:r>
            <a:r>
              <a:rPr sz="2400" dirty="0"/>
              <a:t> </a:t>
            </a:r>
            <a:r>
              <a:rPr sz="2400" dirty="0" err="1"/>
              <a:t>afhankelijkheid</a:t>
            </a:r>
            <a:r>
              <a:rPr sz="2400" dirty="0"/>
              <a:t> van de </a:t>
            </a:r>
            <a:r>
              <a:rPr sz="2400" dirty="0" err="1"/>
              <a:t>grote</a:t>
            </a:r>
            <a:r>
              <a:rPr sz="2400" dirty="0"/>
              <a:t> </a:t>
            </a:r>
            <a:r>
              <a:rPr sz="2400" dirty="0" err="1"/>
              <a:t>techbedrijven</a:t>
            </a:r>
            <a:r>
              <a:rPr sz="2400" dirty="0"/>
              <a:t>, </a:t>
            </a:r>
            <a:r>
              <a:rPr sz="2400" dirty="0" err="1"/>
              <a:t>groeit</a:t>
            </a:r>
            <a:r>
              <a:rPr sz="2400" dirty="0"/>
              <a:t> de </a:t>
            </a:r>
            <a:r>
              <a:rPr sz="2400" dirty="0" err="1"/>
              <a:t>behoefte</a:t>
            </a:r>
            <a:r>
              <a:rPr sz="2400" dirty="0"/>
              <a:t> </a:t>
            </a:r>
            <a:r>
              <a:rPr sz="2400" dirty="0" err="1"/>
              <a:t>aan</a:t>
            </a:r>
            <a:r>
              <a:rPr sz="2400" dirty="0"/>
              <a:t> </a:t>
            </a:r>
            <a:r>
              <a:rPr sz="2400" dirty="0" err="1"/>
              <a:t>een</a:t>
            </a:r>
            <a:r>
              <a:rPr sz="2400" dirty="0"/>
              <a:t> </a:t>
            </a:r>
            <a:r>
              <a:rPr sz="2400" dirty="0" err="1"/>
              <a:t>alternatief</a:t>
            </a:r>
            <a:r>
              <a:rPr sz="2400" dirty="0"/>
              <a:t>.’</a:t>
            </a:r>
          </a:p>
        </p:txBody>
      </p:sp>
      <p:sp>
        <p:nvSpPr>
          <p:cNvPr id="2589" name="Bijschrift"/>
          <p:cNvSpPr/>
          <p:nvPr/>
        </p:nvSpPr>
        <p:spPr>
          <a:xfrm>
            <a:off x="7140196" y="4694709"/>
            <a:ext cx="3973117" cy="1834754"/>
          </a:xfrm>
          <a:custGeom>
            <a:avLst/>
            <a:gdLst/>
            <a:ahLst/>
            <a:cxnLst>
              <a:cxn ang="0">
                <a:pos x="wd2" y="hd2"/>
              </a:cxn>
              <a:cxn ang="5400000">
                <a:pos x="wd2" y="hd2"/>
              </a:cxn>
              <a:cxn ang="10800000">
                <a:pos x="wd2" y="hd2"/>
              </a:cxn>
              <a:cxn ang="16200000">
                <a:pos x="wd2" y="hd2"/>
              </a:cxn>
            </a:cxnLst>
            <a:rect l="0" t="0" r="r" b="b"/>
            <a:pathLst>
              <a:path w="21600" h="21600" extrusionOk="0">
                <a:moveTo>
                  <a:pt x="1029" y="0"/>
                </a:moveTo>
                <a:cubicBezTo>
                  <a:pt x="461" y="0"/>
                  <a:pt x="0" y="998"/>
                  <a:pt x="0" y="2229"/>
                </a:cubicBezTo>
                <a:lnTo>
                  <a:pt x="0" y="14582"/>
                </a:lnTo>
                <a:cubicBezTo>
                  <a:pt x="0" y="15813"/>
                  <a:pt x="461" y="16811"/>
                  <a:pt x="1029" y="16811"/>
                </a:cubicBezTo>
                <a:lnTo>
                  <a:pt x="4870" y="16811"/>
                </a:lnTo>
                <a:lnTo>
                  <a:pt x="6123" y="21600"/>
                </a:lnTo>
                <a:lnTo>
                  <a:pt x="7379" y="16811"/>
                </a:lnTo>
                <a:lnTo>
                  <a:pt x="20571" y="16811"/>
                </a:lnTo>
                <a:cubicBezTo>
                  <a:pt x="21139" y="16811"/>
                  <a:pt x="21600" y="15813"/>
                  <a:pt x="21600" y="14582"/>
                </a:cubicBezTo>
                <a:lnTo>
                  <a:pt x="21600" y="2229"/>
                </a:lnTo>
                <a:cubicBezTo>
                  <a:pt x="21600" y="998"/>
                  <a:pt x="21139" y="0"/>
                  <a:pt x="20571" y="0"/>
                </a:cubicBezTo>
                <a:lnTo>
                  <a:pt x="1029" y="0"/>
                </a:lnTo>
                <a:close/>
              </a:path>
            </a:pathLst>
          </a:custGeom>
          <a:solidFill>
            <a:schemeClr val="accent6"/>
          </a:solidFill>
          <a:ln w="12700">
            <a:miter lim="400000"/>
          </a:ln>
          <a:effectLst>
            <a:outerShdw blurRad="177800" dist="25400" dir="5400000" rotWithShape="0">
              <a:srgbClr val="000000">
                <a:alpha val="50000"/>
              </a:srgbClr>
            </a:outerShdw>
          </a:effectLst>
        </p:spPr>
        <p:txBody>
          <a:bodyPr lIns="45719" rIns="45719" anchor="ctr"/>
          <a:lstStyle/>
          <a:p>
            <a:endParaRPr/>
          </a:p>
        </p:txBody>
      </p:sp>
      <p:sp>
        <p:nvSpPr>
          <p:cNvPr id="2590" name="’80 of 90 procent van de tools die in de backend gebruikt worden tegenwoordig is op de één of andere manier open source.’"/>
          <p:cNvSpPr txBox="1"/>
          <p:nvPr/>
        </p:nvSpPr>
        <p:spPr>
          <a:xfrm>
            <a:off x="7310146" y="4818394"/>
            <a:ext cx="3728338" cy="1322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defRPr sz="1600" b="1" baseline="31250">
                <a:solidFill>
                  <a:srgbClr val="FFFFFF"/>
                </a:solidFill>
                <a:latin typeface="RijksoverheidSansText"/>
                <a:ea typeface="RijksoverheidSansText"/>
                <a:cs typeface="RijksoverheidSansText"/>
                <a:sym typeface="RijksoverheidSansText"/>
              </a:defRPr>
            </a:pPr>
            <a:r>
              <a:rPr lang="nl-NL" sz="2400" dirty="0"/>
              <a:t>’80 of 90 procent van de tools die in de </a:t>
            </a:r>
            <a:r>
              <a:rPr lang="nl-NL" sz="2400" i="1" dirty="0">
                <a:latin typeface="Corbel"/>
                <a:ea typeface="Corbel"/>
                <a:cs typeface="Corbel"/>
                <a:sym typeface="Corbel"/>
              </a:rPr>
              <a:t>backend</a:t>
            </a:r>
            <a:r>
              <a:rPr lang="nl-NL" sz="2400" dirty="0"/>
              <a:t> gebruikt worden tegenwoordig is op de één of andere manier open source.’</a:t>
            </a:r>
            <a:endParaRPr sz="2400" dirty="0"/>
          </a:p>
        </p:txBody>
      </p:sp>
      <p:sp>
        <p:nvSpPr>
          <p:cNvPr id="2591" name="Cirkel"/>
          <p:cNvSpPr/>
          <p:nvPr/>
        </p:nvSpPr>
        <p:spPr>
          <a:xfrm>
            <a:off x="452119" y="305871"/>
            <a:ext cx="2050258" cy="2050257"/>
          </a:xfrm>
          <a:prstGeom prst="ellipse">
            <a:avLst/>
          </a:prstGeom>
          <a:blipFill>
            <a:blip r:embed="rId2"/>
            <a:stretch>
              <a:fillRect/>
            </a:stretch>
          </a:blipFill>
          <a:ln w="12700">
            <a:miter lim="400000"/>
          </a:ln>
        </p:spPr>
        <p:txBody>
          <a:bodyPr lIns="45718" tIns="45718" rIns="45718" bIns="45718" anchor="ctr"/>
          <a:lstStyle/>
          <a:p>
            <a:pPr>
              <a:defRPr>
                <a:latin typeface="+mj-lt"/>
                <a:ea typeface="+mj-ea"/>
                <a:cs typeface="+mj-cs"/>
                <a:sym typeface="Calibri"/>
              </a:defRPr>
            </a:pPr>
            <a:endParaRPr/>
          </a:p>
        </p:txBody>
      </p:sp>
      <p:grpSp>
        <p:nvGrpSpPr>
          <p:cNvPr id="2594" name="Groepeer"/>
          <p:cNvGrpSpPr/>
          <p:nvPr/>
        </p:nvGrpSpPr>
        <p:grpSpPr>
          <a:xfrm>
            <a:off x="9050397" y="408166"/>
            <a:ext cx="2802914" cy="2802914"/>
            <a:chOff x="0" y="0"/>
            <a:chExt cx="2802913" cy="2802913"/>
          </a:xfrm>
        </p:grpSpPr>
        <p:sp>
          <p:nvSpPr>
            <p:cNvPr id="2592" name="Cirkel"/>
            <p:cNvSpPr/>
            <p:nvPr/>
          </p:nvSpPr>
          <p:spPr>
            <a:xfrm>
              <a:off x="0" y="0"/>
              <a:ext cx="2802914" cy="2802914"/>
            </a:xfrm>
            <a:prstGeom prst="ellipse">
              <a:avLst/>
            </a:prstGeom>
            <a:solidFill>
              <a:srgbClr val="FFFFFF"/>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sp>
          <p:nvSpPr>
            <p:cNvPr id="2593" name="‘Meer digitale autonomie door open source.’"/>
            <p:cNvSpPr txBox="1"/>
            <p:nvPr/>
          </p:nvSpPr>
          <p:spPr>
            <a:xfrm>
              <a:off x="135442" y="699188"/>
              <a:ext cx="2532030" cy="1778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lvl1pPr algn="ctr" defTabSz="813816">
                <a:defRPr sz="2759" b="1" baseline="18122">
                  <a:solidFill>
                    <a:srgbClr val="154272"/>
                  </a:solidFill>
                  <a:latin typeface="RijksoverheidSansText"/>
                  <a:ea typeface="RijksoverheidSansText"/>
                  <a:cs typeface="RijksoverheidSansText"/>
                  <a:sym typeface="RijksoverheidSansText"/>
                </a:defRPr>
              </a:lvl1pPr>
            </a:lstStyle>
            <a:p>
              <a:r>
                <a:rPr sz="4400" dirty="0"/>
                <a:t>‘Meer </a:t>
              </a:r>
              <a:r>
                <a:rPr sz="4400" dirty="0" err="1"/>
                <a:t>digitale</a:t>
              </a:r>
              <a:r>
                <a:rPr sz="4400" dirty="0"/>
                <a:t> </a:t>
              </a:r>
              <a:r>
                <a:rPr sz="4400" dirty="0" err="1"/>
                <a:t>autonomie</a:t>
              </a:r>
              <a:r>
                <a:rPr sz="4400" dirty="0"/>
                <a:t> door open source.’</a:t>
              </a:r>
            </a:p>
          </p:txBody>
        </p:sp>
      </p:grpSp>
      <p:sp>
        <p:nvSpPr>
          <p:cNvPr id="2595" name="Bijschrift"/>
          <p:cNvSpPr/>
          <p:nvPr/>
        </p:nvSpPr>
        <p:spPr>
          <a:xfrm>
            <a:off x="2947942" y="4986651"/>
            <a:ext cx="3889773" cy="1552972"/>
          </a:xfrm>
          <a:custGeom>
            <a:avLst/>
            <a:gdLst/>
            <a:ahLst/>
            <a:cxnLst>
              <a:cxn ang="0">
                <a:pos x="wd2" y="hd2"/>
              </a:cxn>
              <a:cxn ang="5400000">
                <a:pos x="wd2" y="hd2"/>
              </a:cxn>
              <a:cxn ang="10800000">
                <a:pos x="wd2" y="hd2"/>
              </a:cxn>
              <a:cxn ang="16200000">
                <a:pos x="wd2" y="hd2"/>
              </a:cxn>
            </a:cxnLst>
            <a:rect l="0" t="0" r="r" b="b"/>
            <a:pathLst>
              <a:path w="21600" h="21600" extrusionOk="0">
                <a:moveTo>
                  <a:pt x="1131" y="0"/>
                </a:moveTo>
                <a:cubicBezTo>
                  <a:pt x="506" y="0"/>
                  <a:pt x="0" y="1269"/>
                  <a:pt x="0" y="2832"/>
                </a:cubicBezTo>
                <a:lnTo>
                  <a:pt x="0" y="13055"/>
                </a:lnTo>
                <a:cubicBezTo>
                  <a:pt x="0" y="14618"/>
                  <a:pt x="506" y="15887"/>
                  <a:pt x="1131" y="15887"/>
                </a:cubicBezTo>
                <a:lnTo>
                  <a:pt x="4513" y="15887"/>
                </a:lnTo>
                <a:lnTo>
                  <a:pt x="5893" y="21600"/>
                </a:lnTo>
                <a:lnTo>
                  <a:pt x="7273" y="15887"/>
                </a:lnTo>
                <a:lnTo>
                  <a:pt x="20469" y="15887"/>
                </a:lnTo>
                <a:cubicBezTo>
                  <a:pt x="21094" y="15887"/>
                  <a:pt x="21600" y="14618"/>
                  <a:pt x="21600" y="13055"/>
                </a:cubicBezTo>
                <a:lnTo>
                  <a:pt x="21600" y="2832"/>
                </a:lnTo>
                <a:cubicBezTo>
                  <a:pt x="21600" y="1269"/>
                  <a:pt x="21094" y="0"/>
                  <a:pt x="20469" y="0"/>
                </a:cubicBezTo>
                <a:lnTo>
                  <a:pt x="1131" y="0"/>
                </a:lnTo>
                <a:close/>
              </a:path>
            </a:pathLst>
          </a:custGeom>
          <a:solidFill>
            <a:schemeClr val="accent6"/>
          </a:solidFill>
          <a:ln w="12700">
            <a:miter lim="400000"/>
          </a:ln>
          <a:effectLst>
            <a:outerShdw blurRad="177800" dist="25400" dir="5400000" rotWithShape="0">
              <a:srgbClr val="000000">
                <a:alpha val="50000"/>
              </a:srgbClr>
            </a:outerShdw>
          </a:effectLst>
        </p:spPr>
        <p:txBody>
          <a:bodyPr lIns="45719" rIns="45719" anchor="ctr"/>
          <a:lstStyle/>
          <a:p>
            <a:endParaRPr/>
          </a:p>
        </p:txBody>
      </p:sp>
      <p:sp>
        <p:nvSpPr>
          <p:cNvPr id="2596" name="‘We willen als overheid makkelijk kunnen overschakelen op een alternatief als er iets fout gaat.’"/>
          <p:cNvSpPr txBox="1"/>
          <p:nvPr/>
        </p:nvSpPr>
        <p:spPr>
          <a:xfrm>
            <a:off x="3101879" y="5105652"/>
            <a:ext cx="3728338" cy="966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600" b="1" baseline="31250">
                <a:solidFill>
                  <a:srgbClr val="FFFFFF"/>
                </a:solidFill>
                <a:latin typeface="RijksoverheidSansText"/>
                <a:ea typeface="RijksoverheidSansText"/>
                <a:cs typeface="RijksoverheidSansText"/>
                <a:sym typeface="RijksoverheidSansText"/>
              </a:defRPr>
            </a:lvl1pPr>
          </a:lstStyle>
          <a:p>
            <a:r>
              <a:rPr sz="2400" dirty="0"/>
              <a:t>‘We </a:t>
            </a:r>
            <a:r>
              <a:rPr sz="2400" dirty="0" err="1"/>
              <a:t>willen</a:t>
            </a:r>
            <a:r>
              <a:rPr sz="2400" dirty="0"/>
              <a:t> </a:t>
            </a:r>
            <a:r>
              <a:rPr sz="2400" dirty="0" err="1"/>
              <a:t>als</a:t>
            </a:r>
            <a:r>
              <a:rPr sz="2400" dirty="0"/>
              <a:t> </a:t>
            </a:r>
            <a:r>
              <a:rPr sz="2400" dirty="0" err="1"/>
              <a:t>overheid</a:t>
            </a:r>
            <a:r>
              <a:rPr sz="2400" dirty="0"/>
              <a:t> </a:t>
            </a:r>
            <a:r>
              <a:rPr sz="2400" dirty="0" err="1"/>
              <a:t>makkelijk</a:t>
            </a:r>
            <a:r>
              <a:rPr sz="2400" dirty="0"/>
              <a:t> </a:t>
            </a:r>
            <a:r>
              <a:rPr sz="2400" dirty="0" err="1"/>
              <a:t>kunnen</a:t>
            </a:r>
            <a:r>
              <a:rPr sz="2400" dirty="0"/>
              <a:t> </a:t>
            </a:r>
            <a:r>
              <a:rPr sz="2400" dirty="0" err="1"/>
              <a:t>overschakelen</a:t>
            </a:r>
            <a:r>
              <a:rPr sz="2400" dirty="0"/>
              <a:t> op </a:t>
            </a:r>
            <a:r>
              <a:rPr sz="2400" dirty="0" err="1"/>
              <a:t>een</a:t>
            </a:r>
            <a:r>
              <a:rPr sz="2400" dirty="0"/>
              <a:t> </a:t>
            </a:r>
            <a:r>
              <a:rPr sz="2400" dirty="0" err="1"/>
              <a:t>alternatief</a:t>
            </a:r>
            <a:r>
              <a:rPr sz="2400" dirty="0"/>
              <a:t> </a:t>
            </a:r>
            <a:r>
              <a:rPr sz="2400" dirty="0" err="1"/>
              <a:t>als</a:t>
            </a:r>
            <a:r>
              <a:rPr sz="2400" dirty="0"/>
              <a:t> er </a:t>
            </a:r>
            <a:r>
              <a:rPr sz="2400" dirty="0" err="1"/>
              <a:t>iets</a:t>
            </a:r>
            <a:r>
              <a:rPr sz="2400" dirty="0"/>
              <a:t> </a:t>
            </a:r>
            <a:r>
              <a:rPr sz="2400" dirty="0" err="1"/>
              <a:t>fout</a:t>
            </a:r>
            <a:r>
              <a:rPr sz="2400" dirty="0"/>
              <a:t> </a:t>
            </a:r>
            <a:r>
              <a:rPr sz="2400" dirty="0" err="1"/>
              <a:t>gaat</a:t>
            </a:r>
            <a:r>
              <a:rPr sz="2400" dirty="0"/>
              <a:t>.’</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2613" name="Rechthoek"/>
          <p:cNvSpPr/>
          <p:nvPr/>
        </p:nvSpPr>
        <p:spPr>
          <a:xfrm>
            <a:off x="-291786" y="-23421"/>
            <a:ext cx="12504312" cy="7040474"/>
          </a:xfrm>
          <a:prstGeom prst="rect">
            <a:avLst/>
          </a:prstGeom>
          <a:gradFill>
            <a:gsLst>
              <a:gs pos="0">
                <a:schemeClr val="accent6"/>
              </a:gs>
              <a:gs pos="100000">
                <a:srgbClr val="F092CD"/>
              </a:gs>
            </a:gsLst>
          </a:gradFill>
          <a:ln w="12700">
            <a:miter lim="400000"/>
          </a:ln>
        </p:spPr>
        <p:txBody>
          <a:bodyPr lIns="45719" rIns="45719" anchor="ctr"/>
          <a:lstStyle/>
          <a:p>
            <a:endParaRPr/>
          </a:p>
        </p:txBody>
      </p:sp>
      <p:sp>
        <p:nvSpPr>
          <p:cNvPr id="2614" name="Cirkel"/>
          <p:cNvSpPr/>
          <p:nvPr/>
        </p:nvSpPr>
        <p:spPr>
          <a:xfrm>
            <a:off x="452119" y="305871"/>
            <a:ext cx="2050258" cy="2050257"/>
          </a:xfrm>
          <a:prstGeom prst="ellipse">
            <a:avLst/>
          </a:prstGeom>
          <a:blipFill>
            <a:blip r:embed="rId2"/>
            <a:stretch>
              <a:fillRect/>
            </a:stretch>
          </a:blipFill>
          <a:ln w="12700">
            <a:miter lim="400000"/>
          </a:ln>
        </p:spPr>
        <p:txBody>
          <a:bodyPr lIns="45718" tIns="45718" rIns="45718" bIns="45718" anchor="ctr"/>
          <a:lstStyle/>
          <a:p>
            <a:pPr>
              <a:defRPr>
                <a:latin typeface="+mj-lt"/>
                <a:ea typeface="+mj-ea"/>
                <a:cs typeface="+mj-cs"/>
                <a:sym typeface="Calibri"/>
              </a:defRPr>
            </a:pPr>
            <a:endParaRPr/>
          </a:p>
        </p:txBody>
      </p:sp>
      <p:sp>
        <p:nvSpPr>
          <p:cNvPr id="2615" name="Account executive publieke sector bij WeareFrank!…"/>
          <p:cNvSpPr txBox="1"/>
          <p:nvPr/>
        </p:nvSpPr>
        <p:spPr>
          <a:xfrm>
            <a:off x="2804399" y="1149236"/>
            <a:ext cx="8537081" cy="1826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defTabSz="457200">
              <a:lnSpc>
                <a:spcPts val="3500"/>
              </a:lnSpc>
              <a:spcBef>
                <a:spcPts val="800"/>
              </a:spcBef>
              <a:defRPr i="1">
                <a:solidFill>
                  <a:srgbClr val="FFFFFF"/>
                </a:solidFill>
                <a:latin typeface="RijksoverheidSansText"/>
                <a:ea typeface="RijksoverheidSansText"/>
                <a:cs typeface="RijksoverheidSansText"/>
                <a:sym typeface="RijksoverheidSansText"/>
              </a:defRPr>
            </a:pPr>
            <a:r>
              <a:rPr sz="2400" dirty="0"/>
              <a:t>Account executive </a:t>
            </a:r>
            <a:r>
              <a:rPr sz="2400" dirty="0" err="1"/>
              <a:t>publieke</a:t>
            </a:r>
            <a:r>
              <a:rPr sz="2400" dirty="0"/>
              <a:t> sector </a:t>
            </a:r>
            <a:r>
              <a:rPr sz="2400" dirty="0" err="1"/>
              <a:t>bij</a:t>
            </a:r>
            <a:r>
              <a:rPr sz="2400" dirty="0"/>
              <a:t> </a:t>
            </a:r>
            <a:r>
              <a:rPr sz="2400" dirty="0" err="1"/>
              <a:t>WeareFrank</a:t>
            </a:r>
            <a:r>
              <a:rPr sz="2400" dirty="0"/>
              <a:t>!</a:t>
            </a:r>
          </a:p>
          <a:p>
            <a:pPr defTabSz="457200">
              <a:lnSpc>
                <a:spcPts val="3500"/>
              </a:lnSpc>
              <a:spcBef>
                <a:spcPts val="800"/>
              </a:spcBef>
              <a:defRPr i="1">
                <a:solidFill>
                  <a:srgbClr val="FFFFFF"/>
                </a:solidFill>
                <a:latin typeface="RijksoverheidSansText"/>
                <a:ea typeface="RijksoverheidSansText"/>
                <a:cs typeface="RijksoverheidSansText"/>
                <a:sym typeface="RijksoverheidSansText"/>
              </a:defRPr>
            </a:pPr>
            <a:endParaRPr sz="2400" dirty="0"/>
          </a:p>
          <a:p>
            <a:pPr marL="150394" indent="-150394" defTabSz="457200">
              <a:lnSpc>
                <a:spcPts val="3200"/>
              </a:lnSpc>
              <a:spcBef>
                <a:spcPts val="800"/>
              </a:spcBef>
              <a:buSzPct val="100000"/>
              <a:buChar char="•"/>
              <a:defRPr sz="1500">
                <a:solidFill>
                  <a:srgbClr val="FFFFFF"/>
                </a:solidFill>
                <a:latin typeface="RijksoverheidSansText"/>
                <a:ea typeface="RijksoverheidSansText"/>
                <a:cs typeface="RijksoverheidSansText"/>
                <a:sym typeface="RijksoverheidSansText"/>
              </a:defRPr>
            </a:pPr>
            <a:r>
              <a:rPr sz="1600" dirty="0" err="1"/>
              <a:t>Onder</a:t>
            </a:r>
            <a:r>
              <a:rPr sz="1600" dirty="0"/>
              <a:t> </a:t>
            </a:r>
            <a:r>
              <a:rPr sz="1600" dirty="0" err="1"/>
              <a:t>andere</a:t>
            </a:r>
            <a:r>
              <a:rPr sz="1600" dirty="0"/>
              <a:t> </a:t>
            </a:r>
            <a:r>
              <a:rPr sz="1600" dirty="0" err="1"/>
              <a:t>verantwoordelijk</a:t>
            </a:r>
            <a:r>
              <a:rPr sz="1600" dirty="0"/>
              <a:t> </a:t>
            </a:r>
            <a:r>
              <a:rPr sz="1600" dirty="0" err="1"/>
              <a:t>voor</a:t>
            </a:r>
            <a:r>
              <a:rPr sz="1600" dirty="0"/>
              <a:t> de </a:t>
            </a:r>
            <a:r>
              <a:rPr sz="1600" dirty="0" err="1"/>
              <a:t>contacten</a:t>
            </a:r>
            <a:r>
              <a:rPr sz="1600" dirty="0"/>
              <a:t> met </a:t>
            </a:r>
            <a:r>
              <a:rPr sz="1600" dirty="0" err="1"/>
              <a:t>gemeenten</a:t>
            </a:r>
            <a:r>
              <a:rPr sz="1600" dirty="0"/>
              <a:t> </a:t>
            </a:r>
          </a:p>
          <a:p>
            <a:pPr defTabSz="457200">
              <a:lnSpc>
                <a:spcPts val="3200"/>
              </a:lnSpc>
              <a:spcBef>
                <a:spcPts val="800"/>
              </a:spcBef>
              <a:defRPr sz="1500">
                <a:solidFill>
                  <a:srgbClr val="FFFFFF"/>
                </a:solidFill>
                <a:latin typeface="RijksoverheidSansText"/>
                <a:ea typeface="RijksoverheidSansText"/>
                <a:cs typeface="RijksoverheidSansText"/>
                <a:sym typeface="RijksoverheidSansText"/>
              </a:defRPr>
            </a:pPr>
            <a:r>
              <a:rPr sz="1600" dirty="0"/>
              <a:t>    </a:t>
            </a:r>
            <a:r>
              <a:rPr sz="1600" dirty="0" err="1"/>
              <a:t>en</a:t>
            </a:r>
            <a:r>
              <a:rPr sz="1600" dirty="0"/>
              <a:t> de </a:t>
            </a:r>
            <a:r>
              <a:rPr sz="1600" dirty="0" err="1"/>
              <a:t>Rijksoverheid</a:t>
            </a:r>
            <a:r>
              <a:rPr sz="1600" dirty="0"/>
              <a:t>. </a:t>
            </a:r>
          </a:p>
        </p:txBody>
      </p:sp>
      <p:sp>
        <p:nvSpPr>
          <p:cNvPr id="2616" name="Bryan Furtado"/>
          <p:cNvSpPr txBox="1">
            <a:spLocks noGrp="1"/>
          </p:cNvSpPr>
          <p:nvPr>
            <p:ph type="title"/>
          </p:nvPr>
        </p:nvSpPr>
        <p:spPr>
          <a:xfrm>
            <a:off x="2809479" y="354542"/>
            <a:ext cx="9173489" cy="703196"/>
          </a:xfrm>
          <a:prstGeom prst="rect">
            <a:avLst/>
          </a:prstGeom>
        </p:spPr>
        <p:txBody>
          <a:bodyPr>
            <a:normAutofit fontScale="90000"/>
          </a:bodyPr>
          <a:lstStyle>
            <a:lvl1pPr defTabSz="457200">
              <a:lnSpc>
                <a:spcPts val="8900"/>
              </a:lnSpc>
              <a:defRPr sz="3733">
                <a:solidFill>
                  <a:srgbClr val="FFFFFF"/>
                </a:solidFill>
                <a:latin typeface="RijksoverheidSansHeading"/>
                <a:ea typeface="RijksoverheidSansHeading"/>
                <a:cs typeface="RijksoverheidSansHeading"/>
                <a:sym typeface="RijksoverheidSansHeading"/>
              </a:defRPr>
            </a:lvl1pPr>
          </a:lstStyle>
          <a:p>
            <a:r>
              <a:t>Bryan Furtado</a:t>
            </a:r>
          </a:p>
        </p:txBody>
      </p:sp>
      <p:sp>
        <p:nvSpPr>
          <p:cNvPr id="2617" name="Dianumm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grpSp>
        <p:nvGrpSpPr>
          <p:cNvPr id="2620" name="Groepeer"/>
          <p:cNvGrpSpPr/>
          <p:nvPr/>
        </p:nvGrpSpPr>
        <p:grpSpPr>
          <a:xfrm>
            <a:off x="9050397" y="408166"/>
            <a:ext cx="2802914" cy="2802914"/>
            <a:chOff x="0" y="0"/>
            <a:chExt cx="2802913" cy="2802913"/>
          </a:xfrm>
        </p:grpSpPr>
        <p:sp>
          <p:nvSpPr>
            <p:cNvPr id="2618" name="Cirkel"/>
            <p:cNvSpPr/>
            <p:nvPr/>
          </p:nvSpPr>
          <p:spPr>
            <a:xfrm>
              <a:off x="0" y="0"/>
              <a:ext cx="2802914" cy="2802914"/>
            </a:xfrm>
            <a:prstGeom prst="ellipse">
              <a:avLst/>
            </a:prstGeom>
            <a:solidFill>
              <a:srgbClr val="FFFFFF"/>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sp>
          <p:nvSpPr>
            <p:cNvPr id="2619" name="‘De broncodes van software die de overheid ontwikkelt, horen vrij beschikbaar te zijn.’"/>
            <p:cNvSpPr txBox="1"/>
            <p:nvPr/>
          </p:nvSpPr>
          <p:spPr>
            <a:xfrm>
              <a:off x="83038" y="474259"/>
              <a:ext cx="2636838" cy="21045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defTabSz="566927">
                <a:defRPr sz="2232" b="1" baseline="22401">
                  <a:solidFill>
                    <a:srgbClr val="154272"/>
                  </a:solidFill>
                  <a:latin typeface="RijksoverheidSansText"/>
                  <a:ea typeface="RijksoverheidSansText"/>
                  <a:cs typeface="RijksoverheidSansText"/>
                  <a:sym typeface="RijksoverheidSansText"/>
                </a:defRPr>
              </a:lvl1pPr>
            </a:lstStyle>
            <a:p>
              <a:r>
                <a:rPr sz="3200" dirty="0"/>
                <a:t>‘De </a:t>
              </a:r>
              <a:r>
                <a:rPr sz="3200" dirty="0" err="1"/>
                <a:t>broncodes</a:t>
              </a:r>
              <a:r>
                <a:rPr sz="3200" dirty="0"/>
                <a:t> van software die de </a:t>
              </a:r>
              <a:r>
                <a:rPr sz="3200" dirty="0" err="1"/>
                <a:t>overheid</a:t>
              </a:r>
              <a:r>
                <a:rPr sz="3200" dirty="0"/>
                <a:t> </a:t>
              </a:r>
              <a:r>
                <a:rPr sz="3200" dirty="0" err="1"/>
                <a:t>ontwikkelt</a:t>
              </a:r>
              <a:r>
                <a:rPr sz="3200" dirty="0"/>
                <a:t>, </a:t>
              </a:r>
              <a:r>
                <a:rPr sz="3200" dirty="0" err="1"/>
                <a:t>horen</a:t>
              </a:r>
              <a:r>
                <a:rPr sz="3200" dirty="0"/>
                <a:t> </a:t>
              </a:r>
              <a:r>
                <a:rPr sz="3200" dirty="0" err="1"/>
                <a:t>vrij</a:t>
              </a:r>
              <a:r>
                <a:rPr sz="3200" dirty="0"/>
                <a:t> </a:t>
              </a:r>
              <a:r>
                <a:rPr sz="3200" dirty="0" err="1"/>
                <a:t>beschikbaar</a:t>
              </a:r>
              <a:r>
                <a:rPr sz="3200" dirty="0"/>
                <a:t> </a:t>
              </a:r>
              <a:r>
                <a:rPr sz="3200" dirty="0" err="1"/>
                <a:t>te</a:t>
              </a:r>
              <a:r>
                <a:rPr sz="3200" dirty="0"/>
                <a:t> </a:t>
              </a:r>
              <a:r>
                <a:rPr sz="3200" dirty="0" err="1"/>
                <a:t>zijn</a:t>
              </a:r>
              <a:r>
                <a:rPr sz="3200" dirty="0"/>
                <a:t>.’</a:t>
              </a:r>
            </a:p>
          </p:txBody>
        </p:sp>
      </p:grpSp>
      <p:sp>
        <p:nvSpPr>
          <p:cNvPr id="2621" name="Bijschrift"/>
          <p:cNvSpPr/>
          <p:nvPr/>
        </p:nvSpPr>
        <p:spPr>
          <a:xfrm>
            <a:off x="407739" y="3640451"/>
            <a:ext cx="3751264" cy="1452563"/>
          </a:xfrm>
          <a:custGeom>
            <a:avLst/>
            <a:gdLst/>
            <a:ahLst/>
            <a:cxnLst>
              <a:cxn ang="0">
                <a:pos x="wd2" y="hd2"/>
              </a:cxn>
              <a:cxn ang="5400000">
                <a:pos x="wd2" y="hd2"/>
              </a:cxn>
              <a:cxn ang="10800000">
                <a:pos x="wd2" y="hd2"/>
              </a:cxn>
              <a:cxn ang="16200000">
                <a:pos x="wd2" y="hd2"/>
              </a:cxn>
            </a:cxnLst>
            <a:rect l="0" t="0" r="r" b="b"/>
            <a:pathLst>
              <a:path w="21600" h="21600" extrusionOk="0">
                <a:moveTo>
                  <a:pt x="1172" y="0"/>
                </a:moveTo>
                <a:cubicBezTo>
                  <a:pt x="525" y="0"/>
                  <a:pt x="0" y="1356"/>
                  <a:pt x="0" y="3028"/>
                </a:cubicBezTo>
                <a:lnTo>
                  <a:pt x="0" y="12464"/>
                </a:lnTo>
                <a:cubicBezTo>
                  <a:pt x="0" y="14136"/>
                  <a:pt x="525" y="15486"/>
                  <a:pt x="1172" y="15486"/>
                </a:cubicBezTo>
                <a:lnTo>
                  <a:pt x="4680" y="15486"/>
                </a:lnTo>
                <a:lnTo>
                  <a:pt x="6111" y="21600"/>
                </a:lnTo>
                <a:lnTo>
                  <a:pt x="7541" y="15486"/>
                </a:lnTo>
                <a:lnTo>
                  <a:pt x="20430" y="15486"/>
                </a:lnTo>
                <a:cubicBezTo>
                  <a:pt x="21077" y="15486"/>
                  <a:pt x="21600" y="14136"/>
                  <a:pt x="21600" y="12464"/>
                </a:cubicBezTo>
                <a:lnTo>
                  <a:pt x="21600" y="3028"/>
                </a:lnTo>
                <a:cubicBezTo>
                  <a:pt x="21600" y="1356"/>
                  <a:pt x="21077" y="0"/>
                  <a:pt x="20430" y="0"/>
                </a:cubicBezTo>
                <a:lnTo>
                  <a:pt x="1172" y="0"/>
                </a:lnTo>
                <a:close/>
              </a:path>
            </a:pathLst>
          </a:custGeom>
          <a:solidFill>
            <a:schemeClr val="accent6"/>
          </a:solidFill>
          <a:ln w="12700">
            <a:miter lim="400000"/>
          </a:ln>
          <a:effectLst>
            <a:outerShdw blurRad="177800" dist="25400" dir="5400000" rotWithShape="0">
              <a:srgbClr val="000000">
                <a:alpha val="50000"/>
              </a:srgbClr>
            </a:outerShdw>
          </a:effectLst>
        </p:spPr>
        <p:txBody>
          <a:bodyPr lIns="45719" rIns="45719" anchor="ctr"/>
          <a:lstStyle/>
          <a:p>
            <a:pPr>
              <a:defRPr>
                <a:solidFill>
                  <a:srgbClr val="F092CD"/>
                </a:solidFill>
              </a:defRPr>
            </a:pPr>
            <a:endParaRPr/>
          </a:p>
        </p:txBody>
      </p:sp>
      <p:sp>
        <p:nvSpPr>
          <p:cNvPr id="2622" name="‘Grote organisaties willen snel kunnen schakelen met de community waarmee…"/>
          <p:cNvSpPr txBox="1"/>
          <p:nvPr/>
        </p:nvSpPr>
        <p:spPr>
          <a:xfrm>
            <a:off x="536275" y="3721393"/>
            <a:ext cx="3632701" cy="11398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defRPr sz="1600" b="1" baseline="31250">
                <a:solidFill>
                  <a:srgbClr val="FFFFFF"/>
                </a:solidFill>
                <a:latin typeface="RijksoverheidSansText"/>
                <a:ea typeface="RijksoverheidSansText"/>
                <a:cs typeface="RijksoverheidSansText"/>
                <a:sym typeface="RijksoverheidSansText"/>
              </a:defRPr>
            </a:pPr>
            <a:r>
              <a:rPr lang="nl-NL" sz="2400" dirty="0"/>
              <a:t>‘Grote organisaties willen snel kunnen schakelen met de community waarmee </a:t>
            </a:r>
          </a:p>
          <a:p>
            <a:pPr>
              <a:defRPr sz="1600" b="1" baseline="31250">
                <a:solidFill>
                  <a:srgbClr val="FFFFFF"/>
                </a:solidFill>
                <a:latin typeface="RijksoverheidSansText"/>
                <a:ea typeface="RijksoverheidSansText"/>
                <a:cs typeface="RijksoverheidSansText"/>
                <a:sym typeface="RijksoverheidSansText"/>
              </a:defRPr>
            </a:pPr>
            <a:r>
              <a:rPr lang="nl-NL" sz="2400" dirty="0"/>
              <a:t>ze werken.’</a:t>
            </a:r>
          </a:p>
        </p:txBody>
      </p:sp>
      <p:sp>
        <p:nvSpPr>
          <p:cNvPr id="2623" name="Bijschrift"/>
          <p:cNvSpPr/>
          <p:nvPr/>
        </p:nvSpPr>
        <p:spPr>
          <a:xfrm>
            <a:off x="7167290" y="4135301"/>
            <a:ext cx="3326607" cy="1567657"/>
          </a:xfrm>
          <a:custGeom>
            <a:avLst/>
            <a:gdLst/>
            <a:ahLst/>
            <a:cxnLst>
              <a:cxn ang="0">
                <a:pos x="wd2" y="hd2"/>
              </a:cxn>
              <a:cxn ang="5400000">
                <a:pos x="wd2" y="hd2"/>
              </a:cxn>
              <a:cxn ang="10800000">
                <a:pos x="wd2" y="hd2"/>
              </a:cxn>
              <a:cxn ang="16200000">
                <a:pos x="wd2" y="hd2"/>
              </a:cxn>
            </a:cxnLst>
            <a:rect l="0" t="0" r="r" b="b"/>
            <a:pathLst>
              <a:path w="21600" h="21600" extrusionOk="0">
                <a:moveTo>
                  <a:pt x="1229" y="0"/>
                </a:moveTo>
                <a:cubicBezTo>
                  <a:pt x="550" y="0"/>
                  <a:pt x="0" y="1168"/>
                  <a:pt x="0" y="2608"/>
                </a:cubicBezTo>
                <a:lnTo>
                  <a:pt x="0" y="13381"/>
                </a:lnTo>
                <a:cubicBezTo>
                  <a:pt x="0" y="14822"/>
                  <a:pt x="550" y="15989"/>
                  <a:pt x="1229" y="15989"/>
                </a:cubicBezTo>
                <a:lnTo>
                  <a:pt x="5816" y="15989"/>
                </a:lnTo>
                <a:lnTo>
                  <a:pt x="7313" y="21600"/>
                </a:lnTo>
                <a:lnTo>
                  <a:pt x="8813" y="15989"/>
                </a:lnTo>
                <a:lnTo>
                  <a:pt x="20371" y="15989"/>
                </a:lnTo>
                <a:cubicBezTo>
                  <a:pt x="21050" y="15989"/>
                  <a:pt x="21600" y="14822"/>
                  <a:pt x="21600" y="13381"/>
                </a:cubicBezTo>
                <a:lnTo>
                  <a:pt x="21600" y="2608"/>
                </a:lnTo>
                <a:cubicBezTo>
                  <a:pt x="21600" y="1168"/>
                  <a:pt x="21050" y="0"/>
                  <a:pt x="20371" y="0"/>
                </a:cubicBezTo>
                <a:lnTo>
                  <a:pt x="1229" y="0"/>
                </a:lnTo>
                <a:close/>
              </a:path>
            </a:pathLst>
          </a:custGeom>
          <a:solidFill>
            <a:schemeClr val="accent6"/>
          </a:solidFill>
          <a:ln w="12700">
            <a:miter lim="400000"/>
          </a:ln>
          <a:effectLst>
            <a:outerShdw blurRad="177800" dist="25400" dir="5400000" rotWithShape="0">
              <a:srgbClr val="000000">
                <a:alpha val="50000"/>
              </a:srgbClr>
            </a:outerShdw>
          </a:effectLst>
        </p:spPr>
        <p:txBody>
          <a:bodyPr lIns="45719" rIns="45719" anchor="ctr"/>
          <a:lstStyle/>
          <a:p>
            <a:endParaRPr/>
          </a:p>
        </p:txBody>
      </p:sp>
      <p:sp>
        <p:nvSpPr>
          <p:cNvPr id="2624" name="‘Gemeenten kijken echt bij elkaar…"/>
          <p:cNvSpPr txBox="1"/>
          <p:nvPr/>
        </p:nvSpPr>
        <p:spPr>
          <a:xfrm>
            <a:off x="7286388" y="4258986"/>
            <a:ext cx="3088278" cy="11398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defRPr sz="1600" b="1" baseline="31250">
                <a:solidFill>
                  <a:srgbClr val="FFFFFF"/>
                </a:solidFill>
                <a:latin typeface="RijksoverheidSansText"/>
                <a:ea typeface="RijksoverheidSansText"/>
                <a:cs typeface="RijksoverheidSansText"/>
                <a:sym typeface="RijksoverheidSansText"/>
              </a:defRPr>
            </a:pPr>
            <a:r>
              <a:rPr sz="2400" dirty="0"/>
              <a:t>‘</a:t>
            </a:r>
            <a:r>
              <a:rPr sz="2400" dirty="0" err="1"/>
              <a:t>Gemeenten</a:t>
            </a:r>
            <a:r>
              <a:rPr sz="2400" dirty="0"/>
              <a:t> </a:t>
            </a:r>
            <a:r>
              <a:rPr sz="2400" dirty="0" err="1"/>
              <a:t>kijken</a:t>
            </a:r>
            <a:r>
              <a:rPr sz="2400" dirty="0"/>
              <a:t> </a:t>
            </a:r>
            <a:r>
              <a:rPr sz="2400" dirty="0" err="1"/>
              <a:t>echt</a:t>
            </a:r>
            <a:r>
              <a:rPr sz="2400" dirty="0"/>
              <a:t> </a:t>
            </a:r>
            <a:r>
              <a:rPr sz="2400" dirty="0" err="1"/>
              <a:t>bij</a:t>
            </a:r>
            <a:r>
              <a:rPr sz="2400" dirty="0"/>
              <a:t> </a:t>
            </a:r>
            <a:r>
              <a:rPr sz="2400" dirty="0" err="1"/>
              <a:t>elkaar</a:t>
            </a:r>
            <a:r>
              <a:rPr sz="2400" dirty="0"/>
              <a:t> </a:t>
            </a:r>
          </a:p>
          <a:p>
            <a:pPr>
              <a:defRPr sz="1600" b="1" baseline="31250">
                <a:solidFill>
                  <a:srgbClr val="FFFFFF"/>
                </a:solidFill>
                <a:latin typeface="RijksoverheidSansText"/>
                <a:ea typeface="RijksoverheidSansText"/>
                <a:cs typeface="RijksoverheidSansText"/>
                <a:sym typeface="RijksoverheidSansText"/>
              </a:defRPr>
            </a:pPr>
            <a:r>
              <a:rPr sz="2400" dirty="0" err="1"/>
              <a:t>en</a:t>
            </a:r>
            <a:r>
              <a:rPr sz="2400" dirty="0"/>
              <a:t> werken </a:t>
            </a:r>
            <a:r>
              <a:rPr sz="2400" dirty="0" err="1"/>
              <a:t>samen</a:t>
            </a:r>
            <a:r>
              <a:rPr sz="2400" dirty="0"/>
              <a:t>, </a:t>
            </a:r>
            <a:r>
              <a:rPr sz="2400" dirty="0" err="1"/>
              <a:t>daarom</a:t>
            </a:r>
            <a:r>
              <a:rPr sz="2400" dirty="0"/>
              <a:t> past </a:t>
            </a:r>
            <a:r>
              <a:rPr sz="2400" dirty="0" err="1"/>
              <a:t>opensourcewerken</a:t>
            </a:r>
            <a:r>
              <a:rPr sz="2400" dirty="0"/>
              <a:t> zo </a:t>
            </a:r>
            <a:r>
              <a:rPr sz="2400" dirty="0" err="1"/>
              <a:t>goed</a:t>
            </a:r>
            <a:r>
              <a:rPr sz="2400" dirty="0"/>
              <a:t> </a:t>
            </a:r>
            <a:r>
              <a:rPr sz="2400" dirty="0" err="1"/>
              <a:t>bij</a:t>
            </a:r>
            <a:r>
              <a:rPr sz="2400" dirty="0"/>
              <a:t> ze.’</a:t>
            </a:r>
          </a:p>
        </p:txBody>
      </p:sp>
      <p:sp>
        <p:nvSpPr>
          <p:cNvPr id="2625" name="Bijschrift"/>
          <p:cNvSpPr/>
          <p:nvPr/>
        </p:nvSpPr>
        <p:spPr>
          <a:xfrm>
            <a:off x="2069637" y="4859664"/>
            <a:ext cx="4276726" cy="1762523"/>
          </a:xfrm>
          <a:custGeom>
            <a:avLst/>
            <a:gdLst/>
            <a:ahLst/>
            <a:cxnLst>
              <a:cxn ang="0">
                <a:pos x="wd2" y="hd2"/>
              </a:cxn>
              <a:cxn ang="5400000">
                <a:pos x="wd2" y="hd2"/>
              </a:cxn>
              <a:cxn ang="10800000">
                <a:pos x="wd2" y="hd2"/>
              </a:cxn>
              <a:cxn ang="16200000">
                <a:pos x="wd2" y="hd2"/>
              </a:cxn>
            </a:cxnLst>
            <a:rect l="0" t="0" r="r" b="b"/>
            <a:pathLst>
              <a:path w="21600" h="21600" extrusionOk="0">
                <a:moveTo>
                  <a:pt x="1028" y="0"/>
                </a:moveTo>
                <a:cubicBezTo>
                  <a:pt x="461" y="0"/>
                  <a:pt x="0" y="1118"/>
                  <a:pt x="0" y="2495"/>
                </a:cubicBezTo>
                <a:lnTo>
                  <a:pt x="0" y="14071"/>
                </a:lnTo>
                <a:cubicBezTo>
                  <a:pt x="0" y="15448"/>
                  <a:pt x="461" y="16566"/>
                  <a:pt x="1028" y="16566"/>
                </a:cubicBezTo>
                <a:lnTo>
                  <a:pt x="4105" y="16566"/>
                </a:lnTo>
                <a:lnTo>
                  <a:pt x="5360" y="21600"/>
                </a:lnTo>
                <a:lnTo>
                  <a:pt x="6615" y="16566"/>
                </a:lnTo>
                <a:lnTo>
                  <a:pt x="20572" y="16566"/>
                </a:lnTo>
                <a:cubicBezTo>
                  <a:pt x="21139" y="16566"/>
                  <a:pt x="21600" y="15448"/>
                  <a:pt x="21600" y="14071"/>
                </a:cubicBezTo>
                <a:lnTo>
                  <a:pt x="21600" y="2495"/>
                </a:lnTo>
                <a:cubicBezTo>
                  <a:pt x="21600" y="1118"/>
                  <a:pt x="21139" y="0"/>
                  <a:pt x="20572" y="0"/>
                </a:cubicBezTo>
                <a:lnTo>
                  <a:pt x="1028" y="0"/>
                </a:lnTo>
                <a:close/>
              </a:path>
            </a:pathLst>
          </a:custGeom>
          <a:solidFill>
            <a:schemeClr val="accent6"/>
          </a:solidFill>
          <a:ln w="12700">
            <a:miter lim="400000"/>
          </a:ln>
          <a:effectLst>
            <a:outerShdw blurRad="177800" dist="25400" dir="5400000" rotWithShape="0">
              <a:srgbClr val="000000">
                <a:alpha val="50000"/>
              </a:srgbClr>
            </a:outerShdw>
          </a:effectLst>
        </p:spPr>
        <p:txBody>
          <a:bodyPr lIns="45719" rIns="45719" anchor="ctr"/>
          <a:lstStyle/>
          <a:p>
            <a:endParaRPr/>
          </a:p>
        </p:txBody>
      </p:sp>
      <p:sp>
        <p:nvSpPr>
          <p:cNvPr id="2626" name="‘Ze vertellen ons dat ze onze oplossing mooi vinden, maar dat ze ook met anderen willen kunnen praten die dezelfde software gebruiken.’"/>
          <p:cNvSpPr txBox="1"/>
          <p:nvPr/>
        </p:nvSpPr>
        <p:spPr>
          <a:xfrm>
            <a:off x="2236356" y="5007103"/>
            <a:ext cx="4195303" cy="1232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600" b="1" baseline="31250">
                <a:solidFill>
                  <a:srgbClr val="FFFFFF"/>
                </a:solidFill>
                <a:latin typeface="RijksoverheidSansText"/>
                <a:ea typeface="RijksoverheidSansText"/>
                <a:cs typeface="RijksoverheidSansText"/>
                <a:sym typeface="RijksoverheidSansText"/>
              </a:defRPr>
            </a:lvl1pPr>
          </a:lstStyle>
          <a:p>
            <a:r>
              <a:rPr sz="2400" dirty="0"/>
              <a:t>‘Ze </a:t>
            </a:r>
            <a:r>
              <a:rPr sz="2400" dirty="0" err="1"/>
              <a:t>vertellen</a:t>
            </a:r>
            <a:r>
              <a:rPr sz="2400" dirty="0"/>
              <a:t> </a:t>
            </a:r>
            <a:r>
              <a:rPr sz="2400" dirty="0" err="1"/>
              <a:t>ons</a:t>
            </a:r>
            <a:r>
              <a:rPr sz="2400" dirty="0"/>
              <a:t> </a:t>
            </a:r>
            <a:r>
              <a:rPr sz="2400" dirty="0" err="1"/>
              <a:t>dat</a:t>
            </a:r>
            <a:r>
              <a:rPr sz="2400" dirty="0"/>
              <a:t> ze </a:t>
            </a:r>
            <a:r>
              <a:rPr sz="2400" dirty="0" err="1"/>
              <a:t>onze</a:t>
            </a:r>
            <a:r>
              <a:rPr sz="2400" dirty="0"/>
              <a:t> </a:t>
            </a:r>
            <a:r>
              <a:rPr sz="2400" dirty="0" err="1"/>
              <a:t>oplossing</a:t>
            </a:r>
            <a:r>
              <a:rPr sz="2400" dirty="0"/>
              <a:t> </a:t>
            </a:r>
            <a:r>
              <a:rPr sz="2400" dirty="0" err="1"/>
              <a:t>mooi</a:t>
            </a:r>
            <a:r>
              <a:rPr sz="2400" dirty="0"/>
              <a:t> </a:t>
            </a:r>
            <a:r>
              <a:rPr sz="2400" dirty="0" err="1"/>
              <a:t>vinden</a:t>
            </a:r>
            <a:r>
              <a:rPr sz="2400" dirty="0"/>
              <a:t>, maar </a:t>
            </a:r>
            <a:r>
              <a:rPr sz="2400" dirty="0" err="1"/>
              <a:t>dat</a:t>
            </a:r>
            <a:r>
              <a:rPr sz="2400" dirty="0"/>
              <a:t> ze </a:t>
            </a:r>
            <a:r>
              <a:rPr sz="2400" dirty="0" err="1"/>
              <a:t>ook</a:t>
            </a:r>
            <a:r>
              <a:rPr sz="2400" dirty="0"/>
              <a:t> met </a:t>
            </a:r>
            <a:r>
              <a:rPr sz="2400" dirty="0" err="1"/>
              <a:t>anderen</a:t>
            </a:r>
            <a:r>
              <a:rPr sz="2400" dirty="0"/>
              <a:t> </a:t>
            </a:r>
            <a:r>
              <a:rPr sz="2400" dirty="0" err="1"/>
              <a:t>willen</a:t>
            </a:r>
            <a:r>
              <a:rPr sz="2400" dirty="0"/>
              <a:t> </a:t>
            </a:r>
            <a:r>
              <a:rPr sz="2400" dirty="0" err="1"/>
              <a:t>kunnen</a:t>
            </a:r>
            <a:r>
              <a:rPr sz="2400" dirty="0"/>
              <a:t> </a:t>
            </a:r>
            <a:r>
              <a:rPr sz="2400" dirty="0" err="1"/>
              <a:t>praten</a:t>
            </a:r>
            <a:r>
              <a:rPr sz="2400" dirty="0"/>
              <a:t> die </a:t>
            </a:r>
            <a:r>
              <a:rPr sz="2400" dirty="0" err="1"/>
              <a:t>dezelfde</a:t>
            </a:r>
            <a:r>
              <a:rPr sz="2400" dirty="0"/>
              <a:t> software </a:t>
            </a:r>
            <a:r>
              <a:rPr sz="2400" dirty="0" err="1"/>
              <a:t>gebruiken</a:t>
            </a:r>
            <a:r>
              <a:rPr sz="2400" dirty="0"/>
              <a:t>.’ </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6" name="Rechthoek"/>
          <p:cNvSpPr/>
          <p:nvPr/>
        </p:nvSpPr>
        <p:spPr>
          <a:xfrm>
            <a:off x="-5082" y="-57271"/>
            <a:ext cx="12303763" cy="7044550"/>
          </a:xfrm>
          <a:prstGeom prst="rect">
            <a:avLst/>
          </a:prstGeom>
          <a:solidFill>
            <a:srgbClr val="F092CD"/>
          </a:solidFill>
          <a:ln w="12700">
            <a:miter lim="400000"/>
          </a:ln>
        </p:spPr>
        <p:txBody>
          <a:bodyPr lIns="45718" tIns="45718" rIns="45718" bIns="45718" anchor="ctr"/>
          <a:lstStyle/>
          <a:p>
            <a:pPr>
              <a:defRPr>
                <a:latin typeface="+mj-lt"/>
                <a:ea typeface="+mj-ea"/>
                <a:cs typeface="+mj-cs"/>
                <a:sym typeface="Calibri"/>
              </a:defRPr>
            </a:pPr>
            <a:endParaRPr/>
          </a:p>
        </p:txBody>
      </p:sp>
      <p:sp>
        <p:nvSpPr>
          <p:cNvPr id="2237" name="Rechthoek"/>
          <p:cNvSpPr/>
          <p:nvPr/>
        </p:nvSpPr>
        <p:spPr>
          <a:xfrm>
            <a:off x="2167443" y="913737"/>
            <a:ext cx="7959181" cy="4153903"/>
          </a:xfrm>
          <a:prstGeom prst="rect">
            <a:avLst/>
          </a:prstGeom>
          <a:solidFill>
            <a:srgbClr val="F092CE"/>
          </a:solidFill>
          <a:ln w="12700">
            <a:miter lim="400000"/>
          </a:ln>
        </p:spPr>
        <p:txBody>
          <a:bodyPr lIns="45718" tIns="45718" rIns="45718" bIns="45718" anchor="ctr"/>
          <a:lstStyle/>
          <a:p>
            <a:pPr>
              <a:defRPr>
                <a:latin typeface="RijksoverheidSansHeading"/>
                <a:ea typeface="RijksoverheidSansHeading"/>
                <a:cs typeface="RijksoverheidSansHeading"/>
                <a:sym typeface="RijksoverheidSansHeading"/>
              </a:defRPr>
            </a:pPr>
            <a:endParaRPr/>
          </a:p>
        </p:txBody>
      </p:sp>
      <p:sp>
        <p:nvSpPr>
          <p:cNvPr id="2238" name="Cirkel"/>
          <p:cNvSpPr/>
          <p:nvPr/>
        </p:nvSpPr>
        <p:spPr>
          <a:xfrm>
            <a:off x="4555585" y="1541045"/>
            <a:ext cx="3080830" cy="3080369"/>
          </a:xfrm>
          <a:prstGeom prst="ellipse">
            <a:avLst/>
          </a:prstGeom>
          <a:solidFill>
            <a:srgbClr val="FFFFFF"/>
          </a:solidFill>
          <a:ln w="12700">
            <a:miter lim="400000"/>
          </a:ln>
        </p:spPr>
        <p:txBody>
          <a:bodyPr lIns="45718" tIns="45718" rIns="45718" bIns="45718" anchor="ctr"/>
          <a:lstStyle/>
          <a:p>
            <a:pPr>
              <a:defRPr>
                <a:latin typeface="Montserrat"/>
                <a:ea typeface="Montserrat"/>
                <a:cs typeface="Montserrat"/>
                <a:sym typeface="Montserrat"/>
              </a:defRPr>
            </a:pPr>
            <a:endParaRPr/>
          </a:p>
        </p:txBody>
      </p:sp>
      <p:sp>
        <p:nvSpPr>
          <p:cNvPr id="2239" name="De…"/>
          <p:cNvSpPr txBox="1"/>
          <p:nvPr/>
        </p:nvSpPr>
        <p:spPr>
          <a:xfrm>
            <a:off x="5644963" y="2010351"/>
            <a:ext cx="902074" cy="4057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defTabSz="457200">
              <a:lnSpc>
                <a:spcPct val="140000"/>
              </a:lnSpc>
              <a:defRPr sz="2500">
                <a:solidFill>
                  <a:schemeClr val="accent6"/>
                </a:solidFill>
                <a:latin typeface="RijksoverheidSansHeading"/>
                <a:ea typeface="RijksoverheidSansHeading"/>
                <a:cs typeface="RijksoverheidSansHeading"/>
                <a:sym typeface="RijksoverheidSansHeading"/>
              </a:defRPr>
            </a:lvl1pPr>
          </a:lstStyle>
          <a:p>
            <a:r>
              <a:t>Feit</a:t>
            </a:r>
          </a:p>
        </p:txBody>
      </p:sp>
      <p:sp>
        <p:nvSpPr>
          <p:cNvPr id="2240" name="Je kunt sommige onderdelen openbaar maken, en andere gesloten houden"/>
          <p:cNvSpPr txBox="1"/>
          <p:nvPr/>
        </p:nvSpPr>
        <p:spPr>
          <a:xfrm>
            <a:off x="4478843" y="2451138"/>
            <a:ext cx="3234314" cy="1471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defTabSz="457200">
              <a:lnSpc>
                <a:spcPct val="120000"/>
              </a:lnSpc>
              <a:spcBef>
                <a:spcPts val="1000"/>
              </a:spcBef>
              <a:defRPr sz="2200" b="1">
                <a:solidFill>
                  <a:schemeClr val="accent6"/>
                </a:solidFill>
                <a:uFill>
                  <a:solidFill>
                    <a:srgbClr val="000000"/>
                  </a:solidFill>
                </a:uFill>
                <a:latin typeface="RijksoverheidSansHeading"/>
                <a:ea typeface="RijksoverheidSansHeading"/>
                <a:cs typeface="RijksoverheidSansHeading"/>
                <a:sym typeface="RijksoverheidSansHeading"/>
              </a:defRPr>
            </a:lvl1pPr>
          </a:lstStyle>
          <a:p>
            <a:r>
              <a:t>Beveiligingsproblemen worden sneller gevonden en opgelost in open software</a:t>
            </a:r>
          </a:p>
        </p:txBody>
      </p:sp>
      <p:sp>
        <p:nvSpPr>
          <p:cNvPr id="2241" name="Vorm"/>
          <p:cNvSpPr/>
          <p:nvPr/>
        </p:nvSpPr>
        <p:spPr>
          <a:xfrm>
            <a:off x="5049329" y="3822304"/>
            <a:ext cx="307897" cy="308062"/>
          </a:xfrm>
          <a:custGeom>
            <a:avLst/>
            <a:gdLst/>
            <a:ahLst/>
            <a:cxnLst>
              <a:cxn ang="0">
                <a:pos x="wd2" y="hd2"/>
              </a:cxn>
              <a:cxn ang="5400000">
                <a:pos x="wd2" y="hd2"/>
              </a:cxn>
              <a:cxn ang="10800000">
                <a:pos x="wd2" y="hd2"/>
              </a:cxn>
              <a:cxn ang="16200000">
                <a:pos x="wd2" y="hd2"/>
              </a:cxn>
            </a:cxnLst>
            <a:rect l="0" t="0" r="r" b="b"/>
            <a:pathLst>
              <a:path w="13271" h="13395" extrusionOk="0">
                <a:moveTo>
                  <a:pt x="11103" y="1906"/>
                </a:moveTo>
                <a:cubicBezTo>
                  <a:pt x="17436" y="7914"/>
                  <a:pt x="8502" y="17498"/>
                  <a:pt x="2169" y="11490"/>
                </a:cubicBezTo>
                <a:cubicBezTo>
                  <a:pt x="-4164" y="5482"/>
                  <a:pt x="4770" y="-4102"/>
                  <a:pt x="11103" y="1906"/>
                </a:cubicBezTo>
                <a:close/>
              </a:path>
            </a:pathLst>
          </a:custGeom>
          <a:solidFill>
            <a:srgbClr val="FFC6B5"/>
          </a:solidFill>
          <a:ln w="25400">
            <a:solidFill>
              <a:srgbClr val="FFC6B5"/>
            </a:solidFill>
          </a:ln>
        </p:spPr>
        <p:txBody>
          <a:bodyPr lIns="45718" tIns="45718" rIns="45718" bIns="45718"/>
          <a:lstStyle/>
          <a:p>
            <a:pPr>
              <a:defRPr>
                <a:latin typeface="+mn-lt"/>
                <a:ea typeface="+mn-ea"/>
                <a:cs typeface="+mn-cs"/>
                <a:sym typeface="Helvetica"/>
              </a:defRPr>
            </a:pPr>
            <a:endParaRPr/>
          </a:p>
        </p:txBody>
      </p:sp>
      <p:sp>
        <p:nvSpPr>
          <p:cNvPr id="2242" name="Vorm"/>
          <p:cNvSpPr/>
          <p:nvPr/>
        </p:nvSpPr>
        <p:spPr>
          <a:xfrm>
            <a:off x="4905588" y="4079183"/>
            <a:ext cx="493569" cy="408108"/>
          </a:xfrm>
          <a:custGeom>
            <a:avLst/>
            <a:gdLst/>
            <a:ahLst/>
            <a:cxnLst>
              <a:cxn ang="0">
                <a:pos x="wd2" y="hd2"/>
              </a:cxn>
              <a:cxn ang="5400000">
                <a:pos x="wd2" y="hd2"/>
              </a:cxn>
              <a:cxn ang="10800000">
                <a:pos x="wd2" y="hd2"/>
              </a:cxn>
              <a:cxn ang="16200000">
                <a:pos x="wd2" y="hd2"/>
              </a:cxn>
            </a:cxnLst>
            <a:rect l="0" t="0" r="r" b="b"/>
            <a:pathLst>
              <a:path w="21600" h="21600" extrusionOk="0">
                <a:moveTo>
                  <a:pt x="3330" y="4018"/>
                </a:moveTo>
                <a:lnTo>
                  <a:pt x="20201" y="8862"/>
                </a:lnTo>
                <a:lnTo>
                  <a:pt x="21600" y="21600"/>
                </a:lnTo>
                <a:cubicBezTo>
                  <a:pt x="17152" y="18577"/>
                  <a:pt x="12958" y="15039"/>
                  <a:pt x="9076" y="11035"/>
                </a:cubicBezTo>
                <a:cubicBezTo>
                  <a:pt x="5807" y="7662"/>
                  <a:pt x="2771" y="3972"/>
                  <a:pt x="0" y="0"/>
                </a:cubicBezTo>
                <a:lnTo>
                  <a:pt x="3330" y="4018"/>
                </a:lnTo>
                <a:close/>
              </a:path>
            </a:pathLst>
          </a:custGeom>
          <a:solidFill>
            <a:srgbClr val="1CA8D7"/>
          </a:solidFill>
          <a:ln w="12700">
            <a:miter lim="400000"/>
          </a:ln>
        </p:spPr>
        <p:txBody>
          <a:bodyPr lIns="45718" tIns="45718" rIns="45718" bIns="45718"/>
          <a:lstStyle/>
          <a:p>
            <a:pPr>
              <a:defRPr>
                <a:latin typeface="+mn-lt"/>
                <a:ea typeface="+mn-ea"/>
                <a:cs typeface="+mn-cs"/>
                <a:sym typeface="Helvetica"/>
              </a:defRPr>
            </a:pPr>
            <a:endParaRPr/>
          </a:p>
        </p:txBody>
      </p:sp>
      <p:sp>
        <p:nvSpPr>
          <p:cNvPr id="2243" name="Lijn"/>
          <p:cNvSpPr/>
          <p:nvPr/>
        </p:nvSpPr>
        <p:spPr>
          <a:xfrm>
            <a:off x="5364369" y="4149682"/>
            <a:ext cx="409582" cy="106252"/>
          </a:xfrm>
          <a:custGeom>
            <a:avLst/>
            <a:gdLst/>
            <a:ahLst/>
            <a:cxnLst>
              <a:cxn ang="0">
                <a:pos x="wd2" y="hd2"/>
              </a:cxn>
              <a:cxn ang="5400000">
                <a:pos x="wd2" y="hd2"/>
              </a:cxn>
              <a:cxn ang="10800000">
                <a:pos x="wd2" y="hd2"/>
              </a:cxn>
              <a:cxn ang="16200000">
                <a:pos x="wd2" y="hd2"/>
              </a:cxn>
            </a:cxnLst>
            <a:rect l="0" t="0" r="r" b="b"/>
            <a:pathLst>
              <a:path w="21600" h="21334" extrusionOk="0">
                <a:moveTo>
                  <a:pt x="0" y="21260"/>
                </a:moveTo>
                <a:cubicBezTo>
                  <a:pt x="4143" y="21600"/>
                  <a:pt x="8362" y="20781"/>
                  <a:pt x="12506" y="18485"/>
                </a:cubicBezTo>
                <a:cubicBezTo>
                  <a:pt x="16394" y="16331"/>
                  <a:pt x="20907" y="11546"/>
                  <a:pt x="21600" y="0"/>
                </a:cubicBezTo>
              </a:path>
            </a:pathLst>
          </a:custGeom>
          <a:ln w="25400">
            <a:solidFill>
              <a:srgbClr val="00699C"/>
            </a:solidFill>
          </a:ln>
        </p:spPr>
        <p:txBody>
          <a:bodyPr lIns="45718" tIns="45718" rIns="45718" bIns="45718"/>
          <a:lstStyle/>
          <a:p>
            <a:pPr>
              <a:defRPr>
                <a:latin typeface="+mn-lt"/>
                <a:ea typeface="+mn-ea"/>
                <a:cs typeface="+mn-cs"/>
                <a:sym typeface="Helvetica"/>
              </a:defRPr>
            </a:pPr>
            <a:endParaRPr/>
          </a:p>
        </p:txBody>
      </p:sp>
      <p:sp>
        <p:nvSpPr>
          <p:cNvPr id="2244" name="Kijk op opensourcewerken.nl"/>
          <p:cNvSpPr txBox="1"/>
          <p:nvPr/>
        </p:nvSpPr>
        <p:spPr>
          <a:xfrm>
            <a:off x="10209095" y="1922057"/>
            <a:ext cx="1809933" cy="1399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defTabSz="457200">
              <a:lnSpc>
                <a:spcPct val="130000"/>
              </a:lnSpc>
              <a:spcBef>
                <a:spcPts val="1000"/>
              </a:spcBef>
              <a:defRPr sz="1200">
                <a:solidFill>
                  <a:srgbClr val="A7A7A7"/>
                </a:solidFill>
                <a:uFill>
                  <a:solidFill>
                    <a:srgbClr val="000000"/>
                  </a:solidFill>
                </a:uFill>
                <a:latin typeface="Bradley Hand ITC TT-Bold"/>
                <a:ea typeface="Bradley Hand ITC TT-Bold"/>
                <a:cs typeface="Bradley Hand ITC TT-Bold"/>
                <a:sym typeface="Bradley Hand ITC TT-Bold"/>
              </a:defRPr>
            </a:lvl1pPr>
          </a:lstStyle>
          <a:p>
            <a:r>
              <a:t>De combinatie van de ‘open ruimte’ en illustraties bieden volop mogelijkheden</a:t>
            </a:r>
          </a:p>
        </p:txBody>
      </p:sp>
      <p:grpSp>
        <p:nvGrpSpPr>
          <p:cNvPr id="2251" name="Groepeer"/>
          <p:cNvGrpSpPr/>
          <p:nvPr/>
        </p:nvGrpSpPr>
        <p:grpSpPr>
          <a:xfrm>
            <a:off x="3140310" y="3015331"/>
            <a:ext cx="1637098" cy="1561286"/>
            <a:chOff x="-387638" y="0"/>
            <a:chExt cx="1637097" cy="1561285"/>
          </a:xfrm>
        </p:grpSpPr>
        <p:sp>
          <p:nvSpPr>
            <p:cNvPr id="2245" name="Vorm"/>
            <p:cNvSpPr/>
            <p:nvPr/>
          </p:nvSpPr>
          <p:spPr>
            <a:xfrm>
              <a:off x="468589" y="-1"/>
              <a:ext cx="307113" cy="322520"/>
            </a:xfrm>
            <a:custGeom>
              <a:avLst/>
              <a:gdLst/>
              <a:ahLst/>
              <a:cxnLst>
                <a:cxn ang="0">
                  <a:pos x="wd2" y="hd2"/>
                </a:cxn>
                <a:cxn ang="5400000">
                  <a:pos x="wd2" y="hd2"/>
                </a:cxn>
                <a:cxn ang="10800000">
                  <a:pos x="wd2" y="hd2"/>
                </a:cxn>
                <a:cxn ang="16200000">
                  <a:pos x="wd2" y="hd2"/>
                </a:cxn>
              </a:cxnLst>
              <a:rect l="0" t="0" r="r" b="b"/>
              <a:pathLst>
                <a:path w="13271" h="13395" extrusionOk="0">
                  <a:moveTo>
                    <a:pt x="11103" y="1906"/>
                  </a:moveTo>
                  <a:cubicBezTo>
                    <a:pt x="17436" y="7914"/>
                    <a:pt x="8502" y="17498"/>
                    <a:pt x="2169" y="11490"/>
                  </a:cubicBezTo>
                  <a:cubicBezTo>
                    <a:pt x="-4164" y="5482"/>
                    <a:pt x="4770" y="-4102"/>
                    <a:pt x="11103" y="1906"/>
                  </a:cubicBezTo>
                  <a:close/>
                </a:path>
              </a:pathLst>
            </a:custGeom>
            <a:solidFill>
              <a:srgbClr val="FFC6B5"/>
            </a:solidFill>
            <a:ln w="25400" cap="flat">
              <a:solidFill>
                <a:srgbClr val="FFC6B5"/>
              </a:solidFill>
              <a:prstDash val="solid"/>
              <a:round/>
            </a:ln>
            <a:effectLst/>
          </p:spPr>
          <p:txBody>
            <a:bodyPr wrap="square" lIns="45718" tIns="45718" rIns="45718" bIns="45718" numCol="1" anchor="t">
              <a:noAutofit/>
            </a:bodyPr>
            <a:lstStyle/>
            <a:p>
              <a:pPr>
                <a:defRPr>
                  <a:latin typeface="+mn-lt"/>
                  <a:ea typeface="+mn-ea"/>
                  <a:cs typeface="+mn-cs"/>
                  <a:sym typeface="Helvetica"/>
                </a:defRPr>
              </a:pPr>
              <a:endParaRPr/>
            </a:p>
          </p:txBody>
        </p:sp>
        <p:sp>
          <p:nvSpPr>
            <p:cNvPr id="2246" name="Vorm"/>
            <p:cNvSpPr/>
            <p:nvPr/>
          </p:nvSpPr>
          <p:spPr>
            <a:xfrm>
              <a:off x="272339" y="388025"/>
              <a:ext cx="486871" cy="644989"/>
            </a:xfrm>
            <a:custGeom>
              <a:avLst/>
              <a:gdLst/>
              <a:ahLst/>
              <a:cxnLst>
                <a:cxn ang="0">
                  <a:pos x="wd2" y="hd2"/>
                </a:cxn>
                <a:cxn ang="5400000">
                  <a:pos x="wd2" y="hd2"/>
                </a:cxn>
                <a:cxn ang="10800000">
                  <a:pos x="wd2" y="hd2"/>
                </a:cxn>
                <a:cxn ang="16200000">
                  <a:pos x="wd2" y="hd2"/>
                </a:cxn>
              </a:cxnLst>
              <a:rect l="0" t="0" r="r" b="b"/>
              <a:pathLst>
                <a:path w="21167" h="21600" extrusionOk="0">
                  <a:moveTo>
                    <a:pt x="7318" y="0"/>
                  </a:moveTo>
                  <a:lnTo>
                    <a:pt x="21167" y="2658"/>
                  </a:lnTo>
                  <a:cubicBezTo>
                    <a:pt x="17805" y="5011"/>
                    <a:pt x="15401" y="8130"/>
                    <a:pt x="14271" y="11607"/>
                  </a:cubicBezTo>
                  <a:cubicBezTo>
                    <a:pt x="13202" y="14896"/>
                    <a:pt x="13321" y="18364"/>
                    <a:pt x="14613" y="21600"/>
                  </a:cubicBezTo>
                  <a:lnTo>
                    <a:pt x="1459" y="17200"/>
                  </a:lnTo>
                  <a:cubicBezTo>
                    <a:pt x="-134" y="14242"/>
                    <a:pt x="-433" y="10932"/>
                    <a:pt x="612" y="7818"/>
                  </a:cubicBezTo>
                  <a:cubicBezTo>
                    <a:pt x="1669" y="4666"/>
                    <a:pt x="4037" y="1905"/>
                    <a:pt x="7318" y="0"/>
                  </a:cubicBezTo>
                  <a:close/>
                </a:path>
              </a:pathLst>
            </a:custGeom>
            <a:solidFill>
              <a:srgbClr val="1CA8D7"/>
            </a:solidFill>
            <a:ln w="12700" cap="flat">
              <a:noFill/>
              <a:miter lim="400000"/>
            </a:ln>
            <a:effectLst/>
          </p:spPr>
          <p:txBody>
            <a:bodyPr wrap="square" lIns="45718" tIns="45718" rIns="45718" bIns="45718" numCol="1" anchor="t">
              <a:noAutofit/>
            </a:bodyPr>
            <a:lstStyle/>
            <a:p>
              <a:pPr>
                <a:defRPr>
                  <a:latin typeface="+mn-lt"/>
                  <a:ea typeface="+mn-ea"/>
                  <a:cs typeface="+mn-cs"/>
                  <a:sym typeface="Helvetica"/>
                </a:defRPr>
              </a:pPr>
              <a:endParaRPr/>
            </a:p>
          </p:txBody>
        </p:sp>
        <p:sp>
          <p:nvSpPr>
            <p:cNvPr id="2247" name="Lijn"/>
            <p:cNvSpPr/>
            <p:nvPr/>
          </p:nvSpPr>
          <p:spPr>
            <a:xfrm>
              <a:off x="760376" y="401655"/>
              <a:ext cx="489083" cy="90036"/>
            </a:xfrm>
            <a:custGeom>
              <a:avLst/>
              <a:gdLst/>
              <a:ahLst/>
              <a:cxnLst>
                <a:cxn ang="0">
                  <a:pos x="wd2" y="hd2"/>
                </a:cxn>
                <a:cxn ang="5400000">
                  <a:pos x="wd2" y="hd2"/>
                </a:cxn>
                <a:cxn ang="10800000">
                  <a:pos x="wd2" y="hd2"/>
                </a:cxn>
                <a:cxn ang="16200000">
                  <a:pos x="wd2" y="hd2"/>
                </a:cxn>
              </a:cxnLst>
              <a:rect l="0" t="0" r="r" b="b"/>
              <a:pathLst>
                <a:path w="21600" h="19571" extrusionOk="0">
                  <a:moveTo>
                    <a:pt x="0" y="19571"/>
                  </a:moveTo>
                  <a:cubicBezTo>
                    <a:pt x="3387" y="14218"/>
                    <a:pt x="6966" y="12951"/>
                    <a:pt x="10463" y="15867"/>
                  </a:cubicBezTo>
                  <a:cubicBezTo>
                    <a:pt x="15305" y="19904"/>
                    <a:pt x="20788" y="21600"/>
                    <a:pt x="21600" y="0"/>
                  </a:cubicBezTo>
                </a:path>
              </a:pathLst>
            </a:custGeom>
            <a:noFill/>
            <a:ln w="25400" cap="flat">
              <a:solidFill>
                <a:srgbClr val="00699C"/>
              </a:solidFill>
              <a:prstDash val="solid"/>
              <a:round/>
            </a:ln>
            <a:effectLst/>
          </p:spPr>
          <p:txBody>
            <a:bodyPr wrap="square" lIns="45718" tIns="45718" rIns="45718" bIns="45718" numCol="1" anchor="t">
              <a:noAutofit/>
            </a:bodyPr>
            <a:lstStyle/>
            <a:p>
              <a:pPr>
                <a:defRPr>
                  <a:latin typeface="+mn-lt"/>
                  <a:ea typeface="+mn-ea"/>
                  <a:cs typeface="+mn-cs"/>
                  <a:sym typeface="Helvetica"/>
                </a:defRPr>
              </a:pPr>
              <a:endParaRPr/>
            </a:p>
          </p:txBody>
        </p:sp>
        <p:sp>
          <p:nvSpPr>
            <p:cNvPr id="2248" name="Lijn"/>
            <p:cNvSpPr/>
            <p:nvPr/>
          </p:nvSpPr>
          <p:spPr>
            <a:xfrm>
              <a:off x="-387639" y="384264"/>
              <a:ext cx="781246" cy="12970"/>
            </a:xfrm>
            <a:custGeom>
              <a:avLst/>
              <a:gdLst/>
              <a:ahLst/>
              <a:cxnLst>
                <a:cxn ang="0">
                  <a:pos x="wd2" y="hd2"/>
                </a:cxn>
                <a:cxn ang="5400000">
                  <a:pos x="wd2" y="hd2"/>
                </a:cxn>
                <a:cxn ang="10800000">
                  <a:pos x="wd2" y="hd2"/>
                </a:cxn>
                <a:cxn ang="16200000">
                  <a:pos x="wd2" y="hd2"/>
                </a:cxn>
              </a:cxnLst>
              <a:rect l="0" t="0" r="r" b="b"/>
              <a:pathLst>
                <a:path w="20129" h="16932" extrusionOk="0">
                  <a:moveTo>
                    <a:pt x="20129" y="16932"/>
                  </a:moveTo>
                  <a:cubicBezTo>
                    <a:pt x="17524" y="1524"/>
                    <a:pt x="12702" y="-3588"/>
                    <a:pt x="8110" y="7051"/>
                  </a:cubicBezTo>
                  <a:cubicBezTo>
                    <a:pt x="3380" y="18012"/>
                    <a:pt x="-1471" y="6117"/>
                    <a:pt x="419" y="0"/>
                  </a:cubicBezTo>
                </a:path>
              </a:pathLst>
            </a:custGeom>
            <a:noFill/>
            <a:ln w="25400" cap="flat">
              <a:solidFill>
                <a:srgbClr val="00699C"/>
              </a:solidFill>
              <a:prstDash val="solid"/>
              <a:round/>
            </a:ln>
            <a:effectLst/>
          </p:spPr>
          <p:txBody>
            <a:bodyPr wrap="square" lIns="45718" tIns="45718" rIns="45718" bIns="45718" numCol="1" anchor="t">
              <a:noAutofit/>
            </a:bodyPr>
            <a:lstStyle/>
            <a:p>
              <a:pPr>
                <a:defRPr>
                  <a:latin typeface="+mn-lt"/>
                  <a:ea typeface="+mn-ea"/>
                  <a:cs typeface="+mn-cs"/>
                  <a:sym typeface="Helvetica"/>
                </a:defRPr>
              </a:pPr>
              <a:endParaRPr/>
            </a:p>
          </p:txBody>
        </p:sp>
        <p:sp>
          <p:nvSpPr>
            <p:cNvPr id="2249" name="Lijn"/>
            <p:cNvSpPr/>
            <p:nvPr/>
          </p:nvSpPr>
          <p:spPr>
            <a:xfrm rot="637967">
              <a:off x="69001" y="891174"/>
              <a:ext cx="208019" cy="639785"/>
            </a:xfrm>
            <a:custGeom>
              <a:avLst/>
              <a:gdLst/>
              <a:ahLst/>
              <a:cxnLst>
                <a:cxn ang="0">
                  <a:pos x="wd2" y="hd2"/>
                </a:cxn>
                <a:cxn ang="5400000">
                  <a:pos x="wd2" y="hd2"/>
                </a:cxn>
                <a:cxn ang="10800000">
                  <a:pos x="wd2" y="hd2"/>
                </a:cxn>
                <a:cxn ang="16200000">
                  <a:pos x="wd2" y="hd2"/>
                </a:cxn>
              </a:cxnLst>
              <a:rect l="0" t="0" r="r" b="b"/>
              <a:pathLst>
                <a:path w="20693" h="21600" extrusionOk="0">
                  <a:moveTo>
                    <a:pt x="20185" y="0"/>
                  </a:moveTo>
                  <a:cubicBezTo>
                    <a:pt x="21600" y="4355"/>
                    <a:pt x="20045" y="8749"/>
                    <a:pt x="15652" y="12809"/>
                  </a:cubicBezTo>
                  <a:cubicBezTo>
                    <a:pt x="12110" y="16083"/>
                    <a:pt x="6794" y="19069"/>
                    <a:pt x="0" y="21600"/>
                  </a:cubicBezTo>
                </a:path>
              </a:pathLst>
            </a:custGeom>
            <a:noFill/>
            <a:ln w="25400" cap="flat">
              <a:solidFill>
                <a:srgbClr val="00699C"/>
              </a:solidFill>
              <a:prstDash val="solid"/>
              <a:round/>
            </a:ln>
            <a:effectLst/>
          </p:spPr>
          <p:txBody>
            <a:bodyPr wrap="square" lIns="45718" tIns="45718" rIns="45718" bIns="45718" numCol="1" anchor="t">
              <a:noAutofit/>
            </a:bodyPr>
            <a:lstStyle/>
            <a:p>
              <a:pPr>
                <a:defRPr>
                  <a:latin typeface="+mn-lt"/>
                  <a:ea typeface="+mn-ea"/>
                  <a:cs typeface="+mn-cs"/>
                  <a:sym typeface="Helvetica"/>
                </a:defRPr>
              </a:pPr>
              <a:endParaRPr/>
            </a:p>
          </p:txBody>
        </p:sp>
        <p:sp>
          <p:nvSpPr>
            <p:cNvPr id="2250" name="Lijn"/>
            <p:cNvSpPr/>
            <p:nvPr/>
          </p:nvSpPr>
          <p:spPr>
            <a:xfrm>
              <a:off x="400979" y="1008493"/>
              <a:ext cx="197680" cy="552793"/>
            </a:xfrm>
            <a:custGeom>
              <a:avLst/>
              <a:gdLst/>
              <a:ahLst/>
              <a:cxnLst>
                <a:cxn ang="0">
                  <a:pos x="wd2" y="hd2"/>
                </a:cxn>
                <a:cxn ang="5400000">
                  <a:pos x="wd2" y="hd2"/>
                </a:cxn>
                <a:cxn ang="10800000">
                  <a:pos x="wd2" y="hd2"/>
                </a:cxn>
                <a:cxn ang="16200000">
                  <a:pos x="wd2" y="hd2"/>
                </a:cxn>
              </a:cxnLst>
              <a:rect l="0" t="0" r="r" b="b"/>
              <a:pathLst>
                <a:path w="20599" h="21600" extrusionOk="0">
                  <a:moveTo>
                    <a:pt x="18649" y="0"/>
                  </a:moveTo>
                  <a:cubicBezTo>
                    <a:pt x="21600" y="4078"/>
                    <a:pt x="21193" y="8419"/>
                    <a:pt x="17486" y="12400"/>
                  </a:cubicBezTo>
                  <a:cubicBezTo>
                    <a:pt x="14066" y="16073"/>
                    <a:pt x="7987" y="19272"/>
                    <a:pt x="0" y="21600"/>
                  </a:cubicBezTo>
                </a:path>
              </a:pathLst>
            </a:custGeom>
            <a:noFill/>
            <a:ln w="25400" cap="flat">
              <a:solidFill>
                <a:srgbClr val="00699C"/>
              </a:solidFill>
              <a:prstDash val="solid"/>
              <a:round/>
            </a:ln>
            <a:effectLst/>
          </p:spPr>
          <p:txBody>
            <a:bodyPr wrap="square" lIns="45718" tIns="45718" rIns="45718" bIns="45718" numCol="1" anchor="t">
              <a:noAutofit/>
            </a:bodyPr>
            <a:lstStyle/>
            <a:p>
              <a:pPr>
                <a:defRPr>
                  <a:latin typeface="+mn-lt"/>
                  <a:ea typeface="+mn-ea"/>
                  <a:cs typeface="+mn-cs"/>
                  <a:sym typeface="Helvetica"/>
                </a:defRPr>
              </a:pPr>
              <a:endParaRPr/>
            </a:p>
          </p:txBody>
        </p:sp>
      </p:grpSp>
      <p:sp>
        <p:nvSpPr>
          <p:cNvPr id="2252" name="Ovaal"/>
          <p:cNvSpPr/>
          <p:nvPr/>
        </p:nvSpPr>
        <p:spPr>
          <a:xfrm>
            <a:off x="3087151" y="4443427"/>
            <a:ext cx="1497947" cy="212161"/>
          </a:xfrm>
          <a:prstGeom prst="ellipse">
            <a:avLst/>
          </a:prstGeom>
          <a:solidFill>
            <a:srgbClr val="000000">
              <a:alpha val="16645"/>
            </a:srgbClr>
          </a:solidFill>
          <a:ln w="12700">
            <a:miter lim="400000"/>
          </a:ln>
        </p:spPr>
        <p:txBody>
          <a:bodyPr lIns="45718" tIns="45718" rIns="45718" bIns="45718" anchor="ctr"/>
          <a:lstStyle/>
          <a:p>
            <a:pPr>
              <a:defRPr>
                <a:latin typeface="+mn-lt"/>
                <a:ea typeface="+mn-ea"/>
                <a:cs typeface="+mn-cs"/>
                <a:sym typeface="Helvetica"/>
              </a:defRPr>
            </a:pPr>
            <a:endParaRPr/>
          </a:p>
        </p:txBody>
      </p:sp>
      <p:sp>
        <p:nvSpPr>
          <p:cNvPr id="2253" name="Vorm"/>
          <p:cNvSpPr/>
          <p:nvPr/>
        </p:nvSpPr>
        <p:spPr>
          <a:xfrm flipH="1">
            <a:off x="6540493" y="1895984"/>
            <a:ext cx="307897" cy="308063"/>
          </a:xfrm>
          <a:custGeom>
            <a:avLst/>
            <a:gdLst/>
            <a:ahLst/>
            <a:cxnLst>
              <a:cxn ang="0">
                <a:pos x="wd2" y="hd2"/>
              </a:cxn>
              <a:cxn ang="5400000">
                <a:pos x="wd2" y="hd2"/>
              </a:cxn>
              <a:cxn ang="10800000">
                <a:pos x="wd2" y="hd2"/>
              </a:cxn>
              <a:cxn ang="16200000">
                <a:pos x="wd2" y="hd2"/>
              </a:cxn>
            </a:cxnLst>
            <a:rect l="0" t="0" r="r" b="b"/>
            <a:pathLst>
              <a:path w="13271" h="13395" extrusionOk="0">
                <a:moveTo>
                  <a:pt x="11103" y="1906"/>
                </a:moveTo>
                <a:cubicBezTo>
                  <a:pt x="17436" y="7914"/>
                  <a:pt x="8502" y="17498"/>
                  <a:pt x="2169" y="11490"/>
                </a:cubicBezTo>
                <a:cubicBezTo>
                  <a:pt x="-4164" y="5482"/>
                  <a:pt x="4770" y="-4102"/>
                  <a:pt x="11103" y="1906"/>
                </a:cubicBezTo>
                <a:close/>
              </a:path>
            </a:pathLst>
          </a:custGeom>
          <a:solidFill>
            <a:srgbClr val="FFC6B5"/>
          </a:solidFill>
          <a:ln w="25400">
            <a:solidFill>
              <a:srgbClr val="FFC6B5"/>
            </a:solidFill>
          </a:ln>
        </p:spPr>
        <p:txBody>
          <a:bodyPr lIns="45718" tIns="45718" rIns="45718" bIns="45718"/>
          <a:lstStyle/>
          <a:p>
            <a:pPr>
              <a:defRPr>
                <a:latin typeface="+mn-lt"/>
                <a:ea typeface="+mn-ea"/>
                <a:cs typeface="+mn-cs"/>
                <a:sym typeface="Helvetica"/>
              </a:defRPr>
            </a:pPr>
            <a:endParaRPr/>
          </a:p>
        </p:txBody>
      </p:sp>
      <p:sp>
        <p:nvSpPr>
          <p:cNvPr id="2254" name="Vorm"/>
          <p:cNvSpPr/>
          <p:nvPr/>
        </p:nvSpPr>
        <p:spPr>
          <a:xfrm flipH="1">
            <a:off x="6867246" y="1845707"/>
            <a:ext cx="517625" cy="452442"/>
          </a:xfrm>
          <a:custGeom>
            <a:avLst/>
            <a:gdLst/>
            <a:ahLst/>
            <a:cxnLst>
              <a:cxn ang="0">
                <a:pos x="wd2" y="hd2"/>
              </a:cxn>
              <a:cxn ang="5400000">
                <a:pos x="wd2" y="hd2"/>
              </a:cxn>
              <a:cxn ang="10800000">
                <a:pos x="wd2" y="hd2"/>
              </a:cxn>
              <a:cxn ang="16200000">
                <a:pos x="wd2" y="hd2"/>
              </a:cxn>
            </a:cxnLst>
            <a:rect l="0" t="0" r="r" b="b"/>
            <a:pathLst>
              <a:path w="21437" h="19954" extrusionOk="0">
                <a:moveTo>
                  <a:pt x="14443" y="0"/>
                </a:moveTo>
                <a:lnTo>
                  <a:pt x="21418" y="4887"/>
                </a:lnTo>
                <a:cubicBezTo>
                  <a:pt x="21600" y="8515"/>
                  <a:pt x="20451" y="12076"/>
                  <a:pt x="18215" y="14820"/>
                </a:cubicBezTo>
                <a:cubicBezTo>
                  <a:pt x="13631" y="20441"/>
                  <a:pt x="5857" y="21600"/>
                  <a:pt x="0" y="17535"/>
                </a:cubicBezTo>
                <a:cubicBezTo>
                  <a:pt x="1393" y="13438"/>
                  <a:pt x="3556" y="9687"/>
                  <a:pt x="6356" y="6510"/>
                </a:cubicBezTo>
                <a:cubicBezTo>
                  <a:pt x="8686" y="3868"/>
                  <a:pt x="11420" y="1666"/>
                  <a:pt x="14443" y="0"/>
                </a:cubicBezTo>
                <a:close/>
              </a:path>
            </a:pathLst>
          </a:custGeom>
          <a:solidFill>
            <a:srgbClr val="1CA8D7"/>
          </a:solidFill>
          <a:ln w="12700">
            <a:miter lim="400000"/>
          </a:ln>
        </p:spPr>
        <p:txBody>
          <a:bodyPr lIns="45718" tIns="45718" rIns="45718" bIns="45718"/>
          <a:lstStyle/>
          <a:p>
            <a:pPr>
              <a:defRPr>
                <a:latin typeface="+mn-lt"/>
                <a:ea typeface="+mn-ea"/>
                <a:cs typeface="+mn-cs"/>
                <a:sym typeface="Helvetica"/>
              </a:defRPr>
            </a:pPr>
            <a:endParaRPr/>
          </a:p>
        </p:txBody>
      </p:sp>
      <p:sp>
        <p:nvSpPr>
          <p:cNvPr id="2255" name="Lijn"/>
          <p:cNvSpPr/>
          <p:nvPr/>
        </p:nvSpPr>
        <p:spPr>
          <a:xfrm flipH="1">
            <a:off x="6643461" y="2216335"/>
            <a:ext cx="335074" cy="162984"/>
          </a:xfrm>
          <a:prstGeom prst="line">
            <a:avLst/>
          </a:prstGeom>
          <a:ln w="25400">
            <a:solidFill>
              <a:srgbClr val="00699C"/>
            </a:solidFill>
          </a:ln>
        </p:spPr>
        <p:txBody>
          <a:bodyPr lIns="45718" tIns="45718" rIns="45718" bIns="45718"/>
          <a:lstStyle/>
          <a:p>
            <a:pPr>
              <a:defRPr>
                <a:latin typeface="+mn-lt"/>
                <a:ea typeface="+mn-ea"/>
                <a:cs typeface="+mn-cs"/>
                <a:sym typeface="Helvetica"/>
              </a:defRPr>
            </a:pPr>
            <a:endParaRPr/>
          </a:p>
        </p:txBody>
      </p:sp>
      <p:grpSp>
        <p:nvGrpSpPr>
          <p:cNvPr id="2262" name="Groepeer"/>
          <p:cNvGrpSpPr/>
          <p:nvPr/>
        </p:nvGrpSpPr>
        <p:grpSpPr>
          <a:xfrm>
            <a:off x="7601800" y="2939190"/>
            <a:ext cx="1425692" cy="1713568"/>
            <a:chOff x="0" y="0"/>
            <a:chExt cx="1425690" cy="1713566"/>
          </a:xfrm>
        </p:grpSpPr>
        <p:sp>
          <p:nvSpPr>
            <p:cNvPr id="2256" name="Vorm"/>
            <p:cNvSpPr/>
            <p:nvPr/>
          </p:nvSpPr>
          <p:spPr>
            <a:xfrm>
              <a:off x="539806" y="0"/>
              <a:ext cx="353788" cy="353976"/>
            </a:xfrm>
            <a:custGeom>
              <a:avLst/>
              <a:gdLst/>
              <a:ahLst/>
              <a:cxnLst>
                <a:cxn ang="0">
                  <a:pos x="wd2" y="hd2"/>
                </a:cxn>
                <a:cxn ang="5400000">
                  <a:pos x="wd2" y="hd2"/>
                </a:cxn>
                <a:cxn ang="10800000">
                  <a:pos x="wd2" y="hd2"/>
                </a:cxn>
                <a:cxn ang="16200000">
                  <a:pos x="wd2" y="hd2"/>
                </a:cxn>
              </a:cxnLst>
              <a:rect l="0" t="0" r="r" b="b"/>
              <a:pathLst>
                <a:path w="13271" h="13395" extrusionOk="0">
                  <a:moveTo>
                    <a:pt x="11103" y="1906"/>
                  </a:moveTo>
                  <a:cubicBezTo>
                    <a:pt x="17436" y="7914"/>
                    <a:pt x="8502" y="17498"/>
                    <a:pt x="2169" y="11490"/>
                  </a:cubicBezTo>
                  <a:cubicBezTo>
                    <a:pt x="-4164" y="5482"/>
                    <a:pt x="4770" y="-4102"/>
                    <a:pt x="11103" y="1906"/>
                  </a:cubicBezTo>
                  <a:close/>
                </a:path>
              </a:pathLst>
            </a:custGeom>
            <a:solidFill>
              <a:srgbClr val="FFC6B5"/>
            </a:solidFill>
            <a:ln w="25400" cap="flat">
              <a:solidFill>
                <a:srgbClr val="FFC6B5"/>
              </a:solidFill>
              <a:prstDash val="solid"/>
              <a:round/>
            </a:ln>
            <a:effectLst/>
          </p:spPr>
          <p:txBody>
            <a:bodyPr wrap="square" lIns="45718" tIns="45718" rIns="45718" bIns="45718" numCol="1" anchor="t">
              <a:noAutofit/>
            </a:bodyPr>
            <a:lstStyle/>
            <a:p>
              <a:pPr>
                <a:defRPr>
                  <a:latin typeface="+mn-lt"/>
                  <a:ea typeface="+mn-ea"/>
                  <a:cs typeface="+mn-cs"/>
                  <a:sym typeface="Helvetica"/>
                </a:defRPr>
              </a:pPr>
              <a:endParaRPr/>
            </a:p>
          </p:txBody>
        </p:sp>
        <p:sp>
          <p:nvSpPr>
            <p:cNvPr id="2257" name="Vorm"/>
            <p:cNvSpPr/>
            <p:nvPr/>
          </p:nvSpPr>
          <p:spPr>
            <a:xfrm>
              <a:off x="352400" y="425872"/>
              <a:ext cx="522196" cy="707898"/>
            </a:xfrm>
            <a:custGeom>
              <a:avLst/>
              <a:gdLst/>
              <a:ahLst/>
              <a:cxnLst>
                <a:cxn ang="0">
                  <a:pos x="wd2" y="hd2"/>
                </a:cxn>
                <a:cxn ang="5400000">
                  <a:pos x="wd2" y="hd2"/>
                </a:cxn>
                <a:cxn ang="10800000">
                  <a:pos x="wd2" y="hd2"/>
                </a:cxn>
                <a:cxn ang="16200000">
                  <a:pos x="wd2" y="hd2"/>
                </a:cxn>
              </a:cxnLst>
              <a:rect l="0" t="0" r="r" b="b"/>
              <a:pathLst>
                <a:path w="21600" h="21600" extrusionOk="0">
                  <a:moveTo>
                    <a:pt x="6421" y="0"/>
                  </a:moveTo>
                  <a:lnTo>
                    <a:pt x="21600" y="2658"/>
                  </a:lnTo>
                  <a:lnTo>
                    <a:pt x="14417" y="21600"/>
                  </a:lnTo>
                  <a:lnTo>
                    <a:pt x="0" y="17200"/>
                  </a:lnTo>
                  <a:lnTo>
                    <a:pt x="6421" y="0"/>
                  </a:lnTo>
                  <a:close/>
                </a:path>
              </a:pathLst>
            </a:custGeom>
            <a:solidFill>
              <a:srgbClr val="1CA8D7"/>
            </a:solidFill>
            <a:ln w="12700" cap="flat">
              <a:noFill/>
              <a:miter lim="400000"/>
            </a:ln>
            <a:effectLst/>
          </p:spPr>
          <p:txBody>
            <a:bodyPr wrap="square" lIns="45718" tIns="45718" rIns="45718" bIns="45718" numCol="1" anchor="t">
              <a:noAutofit/>
            </a:bodyPr>
            <a:lstStyle/>
            <a:p>
              <a:pPr>
                <a:defRPr>
                  <a:latin typeface="+mn-lt"/>
                  <a:ea typeface="+mn-ea"/>
                  <a:cs typeface="+mn-cs"/>
                  <a:sym typeface="Helvetica"/>
                </a:defRPr>
              </a:pPr>
              <a:endParaRPr/>
            </a:p>
          </p:txBody>
        </p:sp>
        <p:sp>
          <p:nvSpPr>
            <p:cNvPr id="2258" name="Lijn"/>
            <p:cNvSpPr/>
            <p:nvPr/>
          </p:nvSpPr>
          <p:spPr>
            <a:xfrm>
              <a:off x="892057" y="133427"/>
              <a:ext cx="533634" cy="382090"/>
            </a:xfrm>
            <a:custGeom>
              <a:avLst/>
              <a:gdLst/>
              <a:ahLst/>
              <a:cxnLst>
                <a:cxn ang="0">
                  <a:pos x="wd2" y="hd2"/>
                </a:cxn>
                <a:cxn ang="5400000">
                  <a:pos x="wd2" y="hd2"/>
                </a:cxn>
                <a:cxn ang="10800000">
                  <a:pos x="wd2" y="hd2"/>
                </a:cxn>
                <a:cxn ang="16200000">
                  <a:pos x="wd2" y="hd2"/>
                </a:cxn>
              </a:cxnLst>
              <a:rect l="0" t="0" r="r" b="b"/>
              <a:pathLst>
                <a:path w="21600" h="21475" extrusionOk="0">
                  <a:moveTo>
                    <a:pt x="0" y="21472"/>
                  </a:moveTo>
                  <a:cubicBezTo>
                    <a:pt x="7184" y="21600"/>
                    <a:pt x="13980" y="16950"/>
                    <a:pt x="18283" y="8961"/>
                  </a:cubicBezTo>
                  <a:cubicBezTo>
                    <a:pt x="19742" y="6253"/>
                    <a:pt x="20864" y="3224"/>
                    <a:pt x="21600" y="0"/>
                  </a:cubicBezTo>
                </a:path>
              </a:pathLst>
            </a:custGeom>
            <a:noFill/>
            <a:ln w="25400" cap="flat">
              <a:solidFill>
                <a:srgbClr val="00699C"/>
              </a:solidFill>
              <a:prstDash val="solid"/>
              <a:round/>
            </a:ln>
            <a:effectLst/>
          </p:spPr>
          <p:txBody>
            <a:bodyPr wrap="square" lIns="45718" tIns="45718" rIns="45718" bIns="45718" numCol="1" anchor="t">
              <a:noAutofit/>
            </a:bodyPr>
            <a:lstStyle/>
            <a:p>
              <a:pPr>
                <a:defRPr>
                  <a:latin typeface="+mn-lt"/>
                  <a:ea typeface="+mn-ea"/>
                  <a:cs typeface="+mn-cs"/>
                  <a:sym typeface="Helvetica"/>
                </a:defRPr>
              </a:pPr>
              <a:endParaRPr/>
            </a:p>
          </p:txBody>
        </p:sp>
        <p:sp>
          <p:nvSpPr>
            <p:cNvPr id="2259" name="Lijn"/>
            <p:cNvSpPr/>
            <p:nvPr/>
          </p:nvSpPr>
          <p:spPr>
            <a:xfrm>
              <a:off x="0" y="414122"/>
              <a:ext cx="508492" cy="329731"/>
            </a:xfrm>
            <a:custGeom>
              <a:avLst/>
              <a:gdLst/>
              <a:ahLst/>
              <a:cxnLst>
                <a:cxn ang="0">
                  <a:pos x="wd2" y="hd2"/>
                </a:cxn>
                <a:cxn ang="5400000">
                  <a:pos x="wd2" y="hd2"/>
                </a:cxn>
                <a:cxn ang="10800000">
                  <a:pos x="wd2" y="hd2"/>
                </a:cxn>
                <a:cxn ang="16200000">
                  <a:pos x="wd2" y="hd2"/>
                </a:cxn>
              </a:cxnLst>
              <a:rect l="0" t="0" r="r" b="b"/>
              <a:pathLst>
                <a:path w="16432" h="18742" extrusionOk="0">
                  <a:moveTo>
                    <a:pt x="1573" y="18742"/>
                  </a:moveTo>
                  <a:cubicBezTo>
                    <a:pt x="-5168" y="13515"/>
                    <a:pt x="11648" y="-2858"/>
                    <a:pt x="16432" y="433"/>
                  </a:cubicBezTo>
                </a:path>
              </a:pathLst>
            </a:custGeom>
            <a:noFill/>
            <a:ln w="25400" cap="flat">
              <a:solidFill>
                <a:srgbClr val="00699C"/>
              </a:solidFill>
              <a:prstDash val="solid"/>
              <a:round/>
            </a:ln>
            <a:effectLst/>
          </p:spPr>
          <p:txBody>
            <a:bodyPr wrap="square" lIns="45718" tIns="45718" rIns="45718" bIns="45718" numCol="1" anchor="t">
              <a:noAutofit/>
            </a:bodyPr>
            <a:lstStyle/>
            <a:p>
              <a:pPr>
                <a:defRPr>
                  <a:latin typeface="+mn-lt"/>
                  <a:ea typeface="+mn-ea"/>
                  <a:cs typeface="+mn-cs"/>
                  <a:sym typeface="Helvetica"/>
                </a:defRPr>
              </a:pPr>
              <a:endParaRPr/>
            </a:p>
          </p:txBody>
        </p:sp>
        <p:sp>
          <p:nvSpPr>
            <p:cNvPr id="2260" name="Lijn"/>
            <p:cNvSpPr/>
            <p:nvPr/>
          </p:nvSpPr>
          <p:spPr>
            <a:xfrm flipH="1">
              <a:off x="353441" y="1004154"/>
              <a:ext cx="25847" cy="709226"/>
            </a:xfrm>
            <a:prstGeom prst="line">
              <a:avLst/>
            </a:prstGeom>
            <a:noFill/>
            <a:ln w="25400" cap="flat">
              <a:solidFill>
                <a:srgbClr val="00699C"/>
              </a:solidFill>
              <a:prstDash val="solid"/>
              <a:round/>
            </a:ln>
            <a:effectLst/>
          </p:spPr>
          <p:txBody>
            <a:bodyPr wrap="square" lIns="45718" tIns="45718" rIns="45718" bIns="45718" numCol="1" anchor="t">
              <a:noAutofit/>
            </a:bodyPr>
            <a:lstStyle/>
            <a:p>
              <a:pPr>
                <a:defRPr>
                  <a:latin typeface="+mn-lt"/>
                  <a:ea typeface="+mn-ea"/>
                  <a:cs typeface="+mn-cs"/>
                  <a:sym typeface="Helvetica"/>
                </a:defRPr>
              </a:pPr>
              <a:endParaRPr/>
            </a:p>
          </p:txBody>
        </p:sp>
        <p:sp>
          <p:nvSpPr>
            <p:cNvPr id="2261" name="Lijn"/>
            <p:cNvSpPr/>
            <p:nvPr/>
          </p:nvSpPr>
          <p:spPr>
            <a:xfrm flipH="1">
              <a:off x="498185" y="1106857"/>
              <a:ext cx="206173" cy="606710"/>
            </a:xfrm>
            <a:prstGeom prst="line">
              <a:avLst/>
            </a:prstGeom>
            <a:noFill/>
            <a:ln w="25400" cap="flat">
              <a:solidFill>
                <a:srgbClr val="00699C"/>
              </a:solidFill>
              <a:prstDash val="solid"/>
              <a:round/>
            </a:ln>
            <a:effectLst/>
          </p:spPr>
          <p:txBody>
            <a:bodyPr wrap="square" lIns="45718" tIns="45718" rIns="45718" bIns="45718" numCol="1" anchor="t">
              <a:noAutofit/>
            </a:bodyPr>
            <a:lstStyle/>
            <a:p>
              <a:pPr>
                <a:defRPr>
                  <a:latin typeface="+mn-lt"/>
                  <a:ea typeface="+mn-ea"/>
                  <a:cs typeface="+mn-cs"/>
                  <a:sym typeface="Helvetica"/>
                </a:defRPr>
              </a:pPr>
              <a:endParaRPr/>
            </a:p>
          </p:txBody>
        </p:sp>
      </p:grpSp>
      <p:sp>
        <p:nvSpPr>
          <p:cNvPr id="2263" name="Ovaal"/>
          <p:cNvSpPr/>
          <p:nvPr/>
        </p:nvSpPr>
        <p:spPr>
          <a:xfrm>
            <a:off x="7303551" y="4528093"/>
            <a:ext cx="1497948" cy="212162"/>
          </a:xfrm>
          <a:prstGeom prst="ellipse">
            <a:avLst/>
          </a:prstGeom>
          <a:solidFill>
            <a:srgbClr val="000000">
              <a:alpha val="16645"/>
            </a:srgbClr>
          </a:solidFill>
          <a:ln w="12700">
            <a:miter lim="400000"/>
          </a:ln>
        </p:spPr>
        <p:txBody>
          <a:bodyPr lIns="45718" tIns="45718" rIns="45718" bIns="45718" anchor="ctr"/>
          <a:lstStyle/>
          <a:p>
            <a:pPr>
              <a:defRPr>
                <a:latin typeface="+mn-lt"/>
                <a:ea typeface="+mn-ea"/>
                <a:cs typeface="+mn-cs"/>
                <a:sym typeface="Helvetica"/>
              </a:defRPr>
            </a:pPr>
            <a:endParaRPr/>
          </a:p>
        </p:txBody>
      </p:sp>
      <p:pic>
        <p:nvPicPr>
          <p:cNvPr id="2264" name="Schermafbeelding 2024-09-11 om 17.02.23.png" descr="Schermafbeelding 2024-09-11 om 17.02.23.png"/>
          <p:cNvPicPr>
            <a:picLocks noChangeAspect="1"/>
          </p:cNvPicPr>
          <p:nvPr/>
        </p:nvPicPr>
        <p:blipFill>
          <a:blip r:embed="rId2"/>
          <a:stretch>
            <a:fillRect/>
          </a:stretch>
        </p:blipFill>
        <p:spPr>
          <a:xfrm>
            <a:off x="0" y="-172319"/>
            <a:ext cx="12557465" cy="7074762"/>
          </a:xfrm>
          <a:prstGeom prst="rect">
            <a:avLst/>
          </a:prstGeom>
          <a:ln w="12700">
            <a:miter lim="400000"/>
          </a:ln>
        </p:spPr>
      </p:pic>
      <p:sp>
        <p:nvSpPr>
          <p:cNvPr id="2265" name="Fabel#2…"/>
          <p:cNvSpPr txBox="1"/>
          <p:nvPr/>
        </p:nvSpPr>
        <p:spPr>
          <a:xfrm>
            <a:off x="442338" y="2466823"/>
            <a:ext cx="3942680" cy="143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lvl="1" indent="0" defTabSz="457200">
              <a:lnSpc>
                <a:spcPct val="120000"/>
              </a:lnSpc>
              <a:defRPr sz="3500" b="1">
                <a:solidFill>
                  <a:srgbClr val="FFFFFF"/>
                </a:solidFill>
                <a:latin typeface="RijksoverheidSansHeading"/>
                <a:ea typeface="RijksoverheidSansHeading"/>
                <a:cs typeface="RijksoverheidSansHeading"/>
                <a:sym typeface="RijksoverheidSansHeading"/>
              </a:defRPr>
            </a:pPr>
            <a:r>
              <a:rPr b="0"/>
              <a:t>Fabel</a:t>
            </a:r>
            <a:r>
              <a:rPr>
                <a:solidFill>
                  <a:schemeClr val="accent6"/>
                </a:solidFill>
              </a:rPr>
              <a:t>#</a:t>
            </a:r>
            <a:r>
              <a:rPr b="0"/>
              <a:t>1</a:t>
            </a:r>
            <a:r>
              <a:rPr i="1"/>
              <a:t> </a:t>
            </a:r>
          </a:p>
          <a:p>
            <a:pPr lvl="1" indent="0" defTabSz="457200">
              <a:lnSpc>
                <a:spcPct val="120000"/>
              </a:lnSpc>
              <a:defRPr sz="2800" b="1">
                <a:solidFill>
                  <a:schemeClr val="accent6"/>
                </a:solidFill>
                <a:latin typeface="RijksoverheidSansHeading"/>
                <a:ea typeface="RijksoverheidSansHeading"/>
                <a:cs typeface="RijksoverheidSansHeading"/>
                <a:sym typeface="RijksoverheidSansHeading"/>
              </a:defRPr>
            </a:pPr>
            <a:r>
              <a:t>Open source is onveilig</a:t>
            </a:r>
          </a:p>
        </p:txBody>
      </p:sp>
      <p:sp>
        <p:nvSpPr>
          <p:cNvPr id="2266" name="/open…"/>
          <p:cNvSpPr txBox="1"/>
          <p:nvPr/>
        </p:nvSpPr>
        <p:spPr>
          <a:xfrm>
            <a:off x="380740" y="296162"/>
            <a:ext cx="4065876" cy="618627"/>
          </a:xfrm>
          <a:prstGeom prst="rect">
            <a:avLst/>
          </a:prstGeom>
          <a:solidFill>
            <a:srgbClr val="F092C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90000"/>
              </a:lnSpc>
              <a:defRPr sz="3800" b="1">
                <a:solidFill>
                  <a:schemeClr val="accent6"/>
                </a:solidFill>
                <a:latin typeface="RijksoverheidSansHeading"/>
                <a:ea typeface="RijksoverheidSansHeading"/>
                <a:cs typeface="RijksoverheidSansHeading"/>
                <a:sym typeface="RijksoverheidSansHeading"/>
              </a:defRPr>
            </a:pPr>
            <a:r>
              <a:rPr dirty="0" err="1"/>
              <a:t>Open</a:t>
            </a:r>
            <a:r>
              <a:rPr dirty="0" err="1">
                <a:solidFill>
                  <a:srgbClr val="FFFFFF"/>
                </a:solidFill>
              </a:rPr>
              <a:t>source</a:t>
            </a:r>
            <a:r>
              <a:rPr dirty="0" err="1"/>
              <a:t>werken</a:t>
            </a:r>
            <a:endParaRPr dirty="0"/>
          </a:p>
        </p:txBody>
      </p:sp>
      <p:sp>
        <p:nvSpPr>
          <p:cNvPr id="2267" name="Kijk op opensourcewerken.nl"/>
          <p:cNvSpPr txBox="1"/>
          <p:nvPr/>
        </p:nvSpPr>
        <p:spPr>
          <a:xfrm>
            <a:off x="9292719" y="5944891"/>
            <a:ext cx="2732696" cy="297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lnSpc>
                <a:spcPct val="120000"/>
              </a:lnSpc>
              <a:spcBef>
                <a:spcPts val="1000"/>
              </a:spcBef>
              <a:defRPr sz="1600" b="1">
                <a:solidFill>
                  <a:schemeClr val="accent6"/>
                </a:solidFill>
                <a:uFill>
                  <a:solidFill>
                    <a:srgbClr val="000000"/>
                  </a:solidFill>
                </a:uFill>
                <a:latin typeface="RijksoverheidSansHeading"/>
                <a:ea typeface="RijksoverheidSansHeading"/>
                <a:cs typeface="RijksoverheidSansHeading"/>
                <a:sym typeface="RijksoverheidSansHeading"/>
              </a:defRPr>
            </a:pPr>
            <a:r>
              <a:t>Kijk op opensource</a:t>
            </a:r>
            <a:r>
              <a:rPr>
                <a:hlinkClick r:id="rId3"/>
              </a:rPr>
              <a:t>werken.nl</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92CD"/>
        </a:solidFill>
        <a:effectLst/>
      </p:bgPr>
    </p:bg>
    <p:spTree>
      <p:nvGrpSpPr>
        <p:cNvPr id="1" name=""/>
        <p:cNvGrpSpPr/>
        <p:nvPr/>
      </p:nvGrpSpPr>
      <p:grpSpPr>
        <a:xfrm>
          <a:off x="0" y="0"/>
          <a:ext cx="0" cy="0"/>
          <a:chOff x="0" y="0"/>
          <a:chExt cx="0" cy="0"/>
        </a:xfrm>
      </p:grpSpPr>
      <p:sp>
        <p:nvSpPr>
          <p:cNvPr id="1808" name="Het opensource-verhaal"/>
          <p:cNvSpPr txBox="1">
            <a:spLocks noGrp="1"/>
          </p:cNvSpPr>
          <p:nvPr>
            <p:ph type="title"/>
          </p:nvPr>
        </p:nvSpPr>
        <p:spPr>
          <a:prstGeom prst="rect">
            <a:avLst/>
          </a:prstGeom>
        </p:spPr>
        <p:txBody>
          <a:bodyPr/>
          <a:lstStyle>
            <a:lvl1pPr>
              <a:defRPr b="1">
                <a:solidFill>
                  <a:srgbClr val="FFFFFF"/>
                </a:solidFill>
              </a:defRPr>
            </a:lvl1pPr>
          </a:lstStyle>
          <a:p>
            <a:r>
              <a:rPr lang="nl-NL" dirty="0"/>
              <a:t>Over Opensourcewerken.nl</a:t>
            </a:r>
            <a:endParaRPr dirty="0"/>
          </a:p>
        </p:txBody>
      </p:sp>
      <p:sp>
        <p:nvSpPr>
          <p:cNvPr id="1809" name="Dianummer"/>
          <p:cNvSpPr txBox="1">
            <a:spLocks noGrp="1"/>
          </p:cNvSpPr>
          <p:nvPr>
            <p:ph type="sldNum" sz="quarter" idx="2"/>
          </p:nvPr>
        </p:nvSpPr>
        <p:spPr>
          <a:xfrm>
            <a:off x="11431588" y="6391088"/>
            <a:ext cx="127001" cy="152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3085">
              <a:schemeClr val="accent6"/>
            </a:gs>
            <a:gs pos="34923">
              <a:srgbClr val="995396"/>
            </a:gs>
            <a:gs pos="79363">
              <a:srgbClr val="F092CD"/>
            </a:gs>
          </a:gsLst>
          <a:lin ang="16307280" scaled="0"/>
        </a:gradFill>
        <a:effectLst/>
      </p:bgPr>
    </p:bg>
    <p:spTree>
      <p:nvGrpSpPr>
        <p:cNvPr id="1" name=""/>
        <p:cNvGrpSpPr/>
        <p:nvPr/>
      </p:nvGrpSpPr>
      <p:grpSpPr>
        <a:xfrm>
          <a:off x="0" y="0"/>
          <a:ext cx="0" cy="0"/>
          <a:chOff x="0" y="0"/>
          <a:chExt cx="0" cy="0"/>
        </a:xfrm>
      </p:grpSpPr>
      <p:sp>
        <p:nvSpPr>
          <p:cNvPr id="2310" name="Open source: veilig, efficiënt en transparant"/>
          <p:cNvSpPr txBox="1"/>
          <p:nvPr/>
        </p:nvSpPr>
        <p:spPr>
          <a:xfrm>
            <a:off x="564117" y="224020"/>
            <a:ext cx="6138834" cy="1047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57200">
              <a:lnSpc>
                <a:spcPct val="140000"/>
              </a:lnSpc>
              <a:spcBef>
                <a:spcPts val="1000"/>
              </a:spcBef>
              <a:defRPr sz="2700" b="1">
                <a:solidFill>
                  <a:schemeClr val="accent6"/>
                </a:solidFill>
                <a:latin typeface="RijksoverheidSansHeading"/>
                <a:ea typeface="RijksoverheidSansHeading"/>
                <a:cs typeface="RijksoverheidSansHeading"/>
                <a:sym typeface="RijksoverheidSansHeading"/>
              </a:defRPr>
            </a:lvl1pPr>
          </a:lstStyle>
          <a:p>
            <a:r>
              <a:t>Open source: veilig, efficiënt en transparant</a:t>
            </a:r>
            <a:endParaRPr b="0"/>
          </a:p>
        </p:txBody>
      </p:sp>
      <p:sp>
        <p:nvSpPr>
          <p:cNvPr id="2311" name="Open source: zo werkt het…"/>
          <p:cNvSpPr txBox="1"/>
          <p:nvPr/>
        </p:nvSpPr>
        <p:spPr>
          <a:xfrm>
            <a:off x="8862784" y="340092"/>
            <a:ext cx="3212141" cy="2360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57200">
              <a:lnSpc>
                <a:spcPct val="140000"/>
              </a:lnSpc>
              <a:defRPr sz="1200" b="1">
                <a:solidFill>
                  <a:srgbClr val="FFFFFF"/>
                </a:solidFill>
                <a:latin typeface="RijksoverheidSansHeading"/>
                <a:ea typeface="RijksoverheidSansHeading"/>
                <a:cs typeface="RijksoverheidSansHeading"/>
                <a:sym typeface="RijksoverheidSansHeading"/>
              </a:defRPr>
            </a:pPr>
            <a:r>
              <a:t>Open source: zo werkt het</a:t>
            </a:r>
          </a:p>
          <a:p>
            <a:pPr defTabSz="457200">
              <a:lnSpc>
                <a:spcPct val="140000"/>
              </a:lnSpc>
              <a:spcBef>
                <a:spcPts val="1000"/>
              </a:spcBef>
              <a:defRPr sz="1100">
                <a:solidFill>
                  <a:srgbClr val="FFFFFF"/>
                </a:solidFill>
                <a:latin typeface="RijksoverheidSansHeading"/>
                <a:ea typeface="RijksoverheidSansHeading"/>
                <a:cs typeface="RijksoverheidSansHeading"/>
                <a:sym typeface="RijksoverheidSansHeading"/>
              </a:defRPr>
            </a:pPr>
            <a:r>
              <a:t>Bij opensourcesoftware publiceren de makers de broncode op gespecialiseerde online platforms. Bekende platforms zijn </a:t>
            </a:r>
            <a:r>
              <a:rPr>
                <a:hlinkClick r:id="rId2"/>
              </a:rPr>
              <a:t>GitHub</a:t>
            </a:r>
            <a:r>
              <a:t> en </a:t>
            </a:r>
            <a:r>
              <a:rPr>
                <a:hlinkClick r:id="rId3"/>
              </a:rPr>
              <a:t>GitLab</a:t>
            </a:r>
            <a:r>
              <a:t>. Iedereen kan de software daar bekijken, kopiëren, aanpassen of delen. Mensen kunnen voorstellen doen voor verbeteringen of toevoegingen. Dit kan over de broncode gaan, maar bijvoorbeeld ook over tekst of ontwerp. Opensourcesystemen hebben altijd een licentie waarin staat welke onderdelen je mag gebruiken en op welke manier.</a:t>
            </a:r>
          </a:p>
        </p:txBody>
      </p:sp>
      <p:sp>
        <p:nvSpPr>
          <p:cNvPr id="2312" name="Rechthoek"/>
          <p:cNvSpPr/>
          <p:nvPr/>
        </p:nvSpPr>
        <p:spPr>
          <a:xfrm>
            <a:off x="381000" y="758402"/>
            <a:ext cx="6505069" cy="1872159"/>
          </a:xfrm>
          <a:prstGeom prst="rect">
            <a:avLst/>
          </a:prstGeom>
          <a:solidFill>
            <a:srgbClr val="FFFFFF"/>
          </a:solidFill>
          <a:ln w="12700">
            <a:miter lim="400000"/>
          </a:ln>
        </p:spPr>
        <p:txBody>
          <a:bodyPr lIns="45718" tIns="45718" rIns="45718" bIns="45718" anchor="ctr"/>
          <a:lstStyle/>
          <a:p>
            <a:pPr>
              <a:defRPr>
                <a:latin typeface="+mj-lt"/>
                <a:ea typeface="+mj-ea"/>
                <a:cs typeface="+mj-cs"/>
                <a:sym typeface="Calibri"/>
              </a:defRPr>
            </a:pPr>
            <a:endParaRPr/>
          </a:p>
        </p:txBody>
      </p:sp>
      <p:sp>
        <p:nvSpPr>
          <p:cNvPr id="2313" name="Open source is een manier van werken waarbij de makers van systemen de broncode openbaar maken. Hierdoor kan iedereen de software inzien en hergebruiken. De overheid hanteert het beleid ‘Open, tenzij’: software van de overheid moet zoveel mogelijk open s"/>
          <p:cNvSpPr txBox="1"/>
          <p:nvPr/>
        </p:nvSpPr>
        <p:spPr>
          <a:xfrm>
            <a:off x="591449" y="867078"/>
            <a:ext cx="4715497" cy="1690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lnSpc>
                <a:spcPct val="140000"/>
              </a:lnSpc>
              <a:spcBef>
                <a:spcPts val="1000"/>
              </a:spcBef>
              <a:defRPr sz="1400" b="1">
                <a:solidFill>
                  <a:srgbClr val="154273"/>
                </a:solidFill>
                <a:latin typeface="RijksoverheidSansHeading"/>
                <a:ea typeface="RijksoverheidSansHeading"/>
                <a:cs typeface="RijksoverheidSansHeading"/>
                <a:sym typeface="RijksoverheidSansHeading"/>
              </a:defRPr>
            </a:lvl1pPr>
          </a:lstStyle>
          <a:p>
            <a:r>
              <a:t>Open source is een manier van werken waarbij de makers van systemen de broncode openbaar maken. Hierdoor kan iedereen de software inzien en hergebruiken. De overheid hanteert het beleid ‘Open, tenzij’: software van de overheid moet zoveel mogelijk open source zijn, tenzij er gegronde redenen zijn om de software niet openbaar te maken.</a:t>
            </a:r>
          </a:p>
        </p:txBody>
      </p:sp>
      <p:sp>
        <p:nvSpPr>
          <p:cNvPr id="2314" name="Cirkel"/>
          <p:cNvSpPr/>
          <p:nvPr/>
        </p:nvSpPr>
        <p:spPr>
          <a:xfrm>
            <a:off x="377723" y="3223767"/>
            <a:ext cx="2263305" cy="2263305"/>
          </a:xfrm>
          <a:prstGeom prst="ellipse">
            <a:avLst/>
          </a:prstGeom>
          <a:solidFill>
            <a:srgbClr val="FFFFFF"/>
          </a:solidFill>
          <a:ln w="12700">
            <a:miter lim="400000"/>
          </a:ln>
        </p:spPr>
        <p:txBody>
          <a:bodyPr lIns="45718" tIns="45718" rIns="45718" bIns="45718" anchor="ctr"/>
          <a:lstStyle/>
          <a:p>
            <a:pPr>
              <a:defRPr>
                <a:latin typeface="+mj-lt"/>
                <a:ea typeface="+mj-ea"/>
                <a:cs typeface="+mj-cs"/>
                <a:sym typeface="Calibri"/>
              </a:defRPr>
            </a:pPr>
            <a:endParaRPr/>
          </a:p>
        </p:txBody>
      </p:sp>
      <p:sp>
        <p:nvSpPr>
          <p:cNvPr id="2315" name="De voordelen van open source"/>
          <p:cNvSpPr txBox="1"/>
          <p:nvPr/>
        </p:nvSpPr>
        <p:spPr>
          <a:xfrm>
            <a:off x="559319" y="2462535"/>
            <a:ext cx="3995444" cy="6040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57200">
              <a:lnSpc>
                <a:spcPct val="140000"/>
              </a:lnSpc>
              <a:spcBef>
                <a:spcPts val="1000"/>
              </a:spcBef>
              <a:defRPr sz="1200" b="1">
                <a:solidFill>
                  <a:srgbClr val="FFFFFF"/>
                </a:solidFill>
                <a:latin typeface="RijksoverheidSansHeading"/>
                <a:ea typeface="RijksoverheidSansHeading"/>
                <a:cs typeface="RijksoverheidSansHeading"/>
                <a:sym typeface="RijksoverheidSansHeading"/>
              </a:defRPr>
            </a:pPr>
            <a:endParaRPr/>
          </a:p>
          <a:p>
            <a:pPr defTabSz="457200">
              <a:lnSpc>
                <a:spcPct val="140000"/>
              </a:lnSpc>
              <a:defRPr sz="1200" b="1">
                <a:solidFill>
                  <a:srgbClr val="FFFFFF"/>
                </a:solidFill>
                <a:latin typeface="RijksoverheidSansHeading"/>
                <a:ea typeface="RijksoverheidSansHeading"/>
                <a:cs typeface="RijksoverheidSansHeading"/>
                <a:sym typeface="RijksoverheidSansHeading"/>
              </a:defRPr>
            </a:pPr>
            <a:r>
              <a:t>De voordelen van open source</a:t>
            </a:r>
          </a:p>
        </p:txBody>
      </p:sp>
      <p:sp>
        <p:nvSpPr>
          <p:cNvPr id="2316" name="Transparantie &amp; vertrouwen"/>
          <p:cNvSpPr txBox="1"/>
          <p:nvPr/>
        </p:nvSpPr>
        <p:spPr>
          <a:xfrm>
            <a:off x="522595" y="3537541"/>
            <a:ext cx="1875810" cy="793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lnSpc>
                <a:spcPct val="90000"/>
              </a:lnSpc>
              <a:defRPr>
                <a:solidFill>
                  <a:srgbClr val="154273"/>
                </a:solidFill>
                <a:latin typeface="RijksoverheidSansHeading"/>
                <a:ea typeface="RijksoverheidSansHeading"/>
                <a:cs typeface="RijksoverheidSansHeading"/>
                <a:sym typeface="RijksoverheidSansHeading"/>
              </a:defRPr>
            </a:pPr>
            <a:r>
              <a:t> </a:t>
            </a:r>
            <a:r>
              <a:rPr b="1"/>
              <a:t>Transparantie &amp; vertrouwen</a:t>
            </a:r>
          </a:p>
        </p:txBody>
      </p:sp>
      <p:sp>
        <p:nvSpPr>
          <p:cNvPr id="2317" name="Cirkel"/>
          <p:cNvSpPr/>
          <p:nvPr/>
        </p:nvSpPr>
        <p:spPr>
          <a:xfrm>
            <a:off x="3397373" y="3223767"/>
            <a:ext cx="2263304" cy="2263305"/>
          </a:xfrm>
          <a:prstGeom prst="ellipse">
            <a:avLst/>
          </a:prstGeom>
          <a:solidFill>
            <a:srgbClr val="FFFFFF"/>
          </a:solidFill>
          <a:ln w="12700">
            <a:miter lim="400000"/>
          </a:ln>
        </p:spPr>
        <p:txBody>
          <a:bodyPr lIns="45718" tIns="45718" rIns="45718" bIns="45718" anchor="ctr"/>
          <a:lstStyle/>
          <a:p>
            <a:pPr>
              <a:defRPr>
                <a:latin typeface="+mj-lt"/>
                <a:ea typeface="+mj-ea"/>
                <a:cs typeface="+mj-cs"/>
                <a:sym typeface="Calibri"/>
              </a:defRPr>
            </a:pPr>
            <a:endParaRPr/>
          </a:p>
        </p:txBody>
      </p:sp>
      <p:sp>
        <p:nvSpPr>
          <p:cNvPr id="2318" name="Samenwerken &amp; innovatie"/>
          <p:cNvSpPr txBox="1"/>
          <p:nvPr/>
        </p:nvSpPr>
        <p:spPr>
          <a:xfrm>
            <a:off x="3397373" y="3537541"/>
            <a:ext cx="2263304" cy="588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defRPr>
                <a:solidFill>
                  <a:srgbClr val="154273"/>
                </a:solidFill>
                <a:latin typeface="RijksoverheidSansHeading"/>
                <a:ea typeface="RijksoverheidSansHeading"/>
                <a:cs typeface="RijksoverheidSansHeading"/>
                <a:sym typeface="RijksoverheidSansHeading"/>
              </a:defRPr>
            </a:pPr>
            <a:r>
              <a:t> </a:t>
            </a:r>
            <a:r>
              <a:rPr b="1"/>
              <a:t>Samenwerken &amp; innovatie</a:t>
            </a:r>
          </a:p>
        </p:txBody>
      </p:sp>
      <p:sp>
        <p:nvSpPr>
          <p:cNvPr id="2319" name="Cirkel"/>
          <p:cNvSpPr/>
          <p:nvPr/>
        </p:nvSpPr>
        <p:spPr>
          <a:xfrm>
            <a:off x="6417023" y="3223767"/>
            <a:ext cx="2263304" cy="2263305"/>
          </a:xfrm>
          <a:prstGeom prst="ellipse">
            <a:avLst/>
          </a:prstGeom>
          <a:solidFill>
            <a:srgbClr val="FFFFFF"/>
          </a:solidFill>
          <a:ln w="12700">
            <a:miter lim="400000"/>
          </a:ln>
        </p:spPr>
        <p:txBody>
          <a:bodyPr lIns="45718" tIns="45718" rIns="45718" bIns="45718" anchor="ctr"/>
          <a:lstStyle/>
          <a:p>
            <a:pPr>
              <a:defRPr>
                <a:latin typeface="+mj-lt"/>
                <a:ea typeface="+mj-ea"/>
                <a:cs typeface="+mj-cs"/>
                <a:sym typeface="Calibri"/>
              </a:defRPr>
            </a:pPr>
            <a:endParaRPr/>
          </a:p>
        </p:txBody>
      </p:sp>
      <p:sp>
        <p:nvSpPr>
          <p:cNvPr id="2320" name="Veiligheid &amp; betrouwbaarheid"/>
          <p:cNvSpPr txBox="1"/>
          <p:nvPr/>
        </p:nvSpPr>
        <p:spPr>
          <a:xfrm>
            <a:off x="6417023" y="3537541"/>
            <a:ext cx="2073834" cy="590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defTabSz="457200">
              <a:lnSpc>
                <a:spcPct val="90000"/>
              </a:lnSpc>
              <a:defRPr>
                <a:solidFill>
                  <a:srgbClr val="154273"/>
                </a:solidFill>
                <a:latin typeface="RijksoverheidSansHeading"/>
                <a:ea typeface="RijksoverheidSansHeading"/>
                <a:cs typeface="RijksoverheidSansHeading"/>
                <a:sym typeface="RijksoverheidSansHeading"/>
              </a:defRPr>
            </a:pPr>
            <a:r>
              <a:rPr dirty="0"/>
              <a:t> </a:t>
            </a:r>
            <a:r>
              <a:rPr b="1" dirty="0" err="1"/>
              <a:t>Veilig</a:t>
            </a:r>
            <a:r>
              <a:rPr b="1" dirty="0"/>
              <a:t> &amp; </a:t>
            </a:r>
            <a:r>
              <a:rPr b="1" dirty="0" err="1"/>
              <a:t>betrouwbaar</a:t>
            </a:r>
            <a:endParaRPr lang="nl-NL" b="1" dirty="0"/>
          </a:p>
        </p:txBody>
      </p:sp>
      <p:sp>
        <p:nvSpPr>
          <p:cNvPr id="2321" name="Cirkel"/>
          <p:cNvSpPr/>
          <p:nvPr/>
        </p:nvSpPr>
        <p:spPr>
          <a:xfrm>
            <a:off x="9436672" y="3223767"/>
            <a:ext cx="2263305" cy="2263305"/>
          </a:xfrm>
          <a:prstGeom prst="ellipse">
            <a:avLst/>
          </a:prstGeom>
          <a:solidFill>
            <a:srgbClr val="FFFFFF"/>
          </a:solidFill>
          <a:ln w="12700">
            <a:miter lim="400000"/>
          </a:ln>
        </p:spPr>
        <p:txBody>
          <a:bodyPr lIns="45718" tIns="45718" rIns="45718" bIns="45718" anchor="ctr"/>
          <a:lstStyle/>
          <a:p>
            <a:pPr>
              <a:defRPr>
                <a:latin typeface="+mj-lt"/>
                <a:ea typeface="+mj-ea"/>
                <a:cs typeface="+mj-cs"/>
                <a:sym typeface="Calibri"/>
              </a:defRPr>
            </a:pPr>
            <a:endParaRPr/>
          </a:p>
        </p:txBody>
      </p:sp>
      <p:sp>
        <p:nvSpPr>
          <p:cNvPr id="2322" name="Efficiëntie &amp; onafhankelijkheid"/>
          <p:cNvSpPr txBox="1"/>
          <p:nvPr/>
        </p:nvSpPr>
        <p:spPr>
          <a:xfrm>
            <a:off x="9436672" y="3537541"/>
            <a:ext cx="2263305" cy="590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defTabSz="457200">
              <a:lnSpc>
                <a:spcPct val="90000"/>
              </a:lnSpc>
              <a:defRPr>
                <a:solidFill>
                  <a:srgbClr val="154273"/>
                </a:solidFill>
                <a:latin typeface="RijksoverheidSansHeading"/>
                <a:ea typeface="RijksoverheidSansHeading"/>
                <a:cs typeface="RijksoverheidSansHeading"/>
                <a:sym typeface="RijksoverheidSansHeading"/>
              </a:defRPr>
            </a:pPr>
            <a:r>
              <a:rPr dirty="0"/>
              <a:t> </a:t>
            </a:r>
            <a:r>
              <a:rPr b="1" dirty="0" err="1"/>
              <a:t>Efficiënt</a:t>
            </a:r>
            <a:r>
              <a:rPr b="1" dirty="0"/>
              <a:t> &amp; </a:t>
            </a:r>
            <a:r>
              <a:rPr b="1" dirty="0" err="1"/>
              <a:t>onafhankelijk</a:t>
            </a:r>
            <a:endParaRPr b="1" dirty="0"/>
          </a:p>
        </p:txBody>
      </p:sp>
      <p:sp>
        <p:nvSpPr>
          <p:cNvPr id="2323" name="Iedereen die dat wil, kan zien hoe de software werkt en in elkaar zit. Dit leidt tot vertrouwen in digitale diensten van de overheid."/>
          <p:cNvSpPr txBox="1"/>
          <p:nvPr/>
        </p:nvSpPr>
        <p:spPr>
          <a:xfrm>
            <a:off x="339611" y="5651992"/>
            <a:ext cx="2415729" cy="86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lnSpc>
                <a:spcPct val="140000"/>
              </a:lnSpc>
              <a:defRPr sz="1100">
                <a:solidFill>
                  <a:srgbClr val="FFFFFF"/>
                </a:solidFill>
                <a:latin typeface="RijksoverheidSansHeading"/>
                <a:ea typeface="RijksoverheidSansHeading"/>
                <a:cs typeface="RijksoverheidSansHeading"/>
                <a:sym typeface="RijksoverheidSansHeading"/>
              </a:defRPr>
            </a:lvl1pPr>
          </a:lstStyle>
          <a:p>
            <a:r>
              <a:t>Iedereen die dat wil, kan zien hoe de software werkt en in elkaar zit. Dit leidt tot vertrouwen in digitale diensten van de overheid.</a:t>
            </a:r>
          </a:p>
        </p:txBody>
      </p:sp>
      <p:sp>
        <p:nvSpPr>
          <p:cNvPr id="2324" name="Verschillende overheidsinstellingen, ondernemers en inwoners kunnen samenwerken aan software, en van elkaar leren. Ontwikkelaars kunnen gebruikmaken van elkaars ideeën, en samen sneller innoveren."/>
          <p:cNvSpPr txBox="1"/>
          <p:nvPr/>
        </p:nvSpPr>
        <p:spPr>
          <a:xfrm>
            <a:off x="3288096" y="5651992"/>
            <a:ext cx="2945838" cy="86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lnSpc>
                <a:spcPct val="140000"/>
              </a:lnSpc>
              <a:defRPr sz="1100">
                <a:solidFill>
                  <a:srgbClr val="FFFFFF"/>
                </a:solidFill>
                <a:latin typeface="RijksoverheidSansHeading"/>
                <a:ea typeface="RijksoverheidSansHeading"/>
                <a:cs typeface="RijksoverheidSansHeading"/>
                <a:sym typeface="RijksoverheidSansHeading"/>
              </a:defRPr>
            </a:lvl1pPr>
          </a:lstStyle>
          <a:p>
            <a:r>
              <a:t>Verschillende overheidsinstellingen, ondernemers en inwoners kunnen samenwerken aan software, en van elkaar leren. Ontwikkelaars kunnen gebruikmaken van elkaars ideeën, en samen sneller innoveren.</a:t>
            </a:r>
          </a:p>
        </p:txBody>
      </p:sp>
      <p:sp>
        <p:nvSpPr>
          <p:cNvPr id="2325" name="Iedereen kan fouten of risico’s ontdekken en onderzoeken. Dit waarborgt de veiligheid en betrouwbaarheid van bijvoorbeeld apps en inlogmethodes."/>
          <p:cNvSpPr txBox="1"/>
          <p:nvPr/>
        </p:nvSpPr>
        <p:spPr>
          <a:xfrm>
            <a:off x="6372252" y="5651992"/>
            <a:ext cx="2945838" cy="86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lnSpc>
                <a:spcPct val="140000"/>
              </a:lnSpc>
              <a:defRPr sz="1100">
                <a:solidFill>
                  <a:srgbClr val="FFFFFF"/>
                </a:solidFill>
                <a:latin typeface="RijksoverheidSansHeading"/>
                <a:ea typeface="RijksoverheidSansHeading"/>
                <a:cs typeface="RijksoverheidSansHeading"/>
                <a:sym typeface="RijksoverheidSansHeading"/>
              </a:defRPr>
            </a:lvl1pPr>
          </a:lstStyle>
          <a:p>
            <a:r>
              <a:t>Iedereen kan fouten of risico’s ontdekken en onderzoeken. Dit waarborgt de veiligheid en betrouwbaarheid van bijvoorbeeld apps en inlogmethodes.</a:t>
            </a:r>
          </a:p>
        </p:txBody>
      </p:sp>
      <p:sp>
        <p:nvSpPr>
          <p:cNvPr id="2326" name="Doordat open software herbruikbaar is, kan open source innovatie en ontwikkelprocessen versnellen."/>
          <p:cNvSpPr txBox="1"/>
          <p:nvPr/>
        </p:nvSpPr>
        <p:spPr>
          <a:xfrm>
            <a:off x="9379695" y="5651992"/>
            <a:ext cx="2640688" cy="65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lnSpc>
                <a:spcPct val="140000"/>
              </a:lnSpc>
              <a:defRPr sz="1100">
                <a:solidFill>
                  <a:srgbClr val="FFFFFF"/>
                </a:solidFill>
                <a:latin typeface="RijksoverheidSansHeading"/>
                <a:ea typeface="RijksoverheidSansHeading"/>
                <a:cs typeface="RijksoverheidSansHeading"/>
                <a:sym typeface="RijksoverheidSansHeading"/>
              </a:defRPr>
            </a:lvl1pPr>
          </a:lstStyle>
          <a:p>
            <a:r>
              <a:t>Doordat open software herbruikbaar is, kan open source innovatie en ontwikkelprocessen versnellen.</a:t>
            </a:r>
          </a:p>
        </p:txBody>
      </p:sp>
      <p:pic>
        <p:nvPicPr>
          <p:cNvPr id="2327" name="PNG_groep-drie-personen-torso_Blauw.png" descr="PNG_groep-drie-personen-torso_Blauw.png"/>
          <p:cNvPicPr>
            <a:picLocks noChangeAspect="1"/>
          </p:cNvPicPr>
          <p:nvPr/>
        </p:nvPicPr>
        <p:blipFill>
          <a:blip r:embed="rId4"/>
          <a:stretch>
            <a:fillRect/>
          </a:stretch>
        </p:blipFill>
        <p:spPr>
          <a:xfrm>
            <a:off x="4220468" y="4094824"/>
            <a:ext cx="1263171" cy="1263171"/>
          </a:xfrm>
          <a:prstGeom prst="rect">
            <a:avLst/>
          </a:prstGeom>
          <a:ln w="12700">
            <a:miter lim="400000"/>
          </a:ln>
        </p:spPr>
      </p:pic>
      <p:pic>
        <p:nvPicPr>
          <p:cNvPr id="2328" name="PNG_cybersecurity_Roze.png" descr="PNG_cybersecurity_Roze.png"/>
          <p:cNvPicPr>
            <a:picLocks noChangeAspect="1"/>
          </p:cNvPicPr>
          <p:nvPr/>
        </p:nvPicPr>
        <p:blipFill>
          <a:blip r:embed="rId5"/>
          <a:stretch>
            <a:fillRect/>
          </a:stretch>
        </p:blipFill>
        <p:spPr>
          <a:xfrm>
            <a:off x="6854342" y="3967855"/>
            <a:ext cx="1388617" cy="1388617"/>
          </a:xfrm>
          <a:prstGeom prst="rect">
            <a:avLst/>
          </a:prstGeom>
          <a:ln w="12700">
            <a:miter lim="400000"/>
          </a:ln>
        </p:spPr>
      </p:pic>
      <p:pic>
        <p:nvPicPr>
          <p:cNvPr id="2329" name="PNG_digitaal-onderzoek_Blauw.png" descr="PNG_digitaal-onderzoek_Blauw.png"/>
          <p:cNvPicPr>
            <a:picLocks noChangeAspect="1"/>
          </p:cNvPicPr>
          <p:nvPr/>
        </p:nvPicPr>
        <p:blipFill>
          <a:blip r:embed="rId6"/>
          <a:stretch>
            <a:fillRect/>
          </a:stretch>
        </p:blipFill>
        <p:spPr>
          <a:xfrm>
            <a:off x="556264" y="4162054"/>
            <a:ext cx="840844" cy="840844"/>
          </a:xfrm>
          <a:prstGeom prst="rect">
            <a:avLst/>
          </a:prstGeom>
          <a:ln w="12700">
            <a:miter lim="400000"/>
          </a:ln>
        </p:spPr>
      </p:pic>
      <p:pic>
        <p:nvPicPr>
          <p:cNvPr id="2330" name="PNG_handen-schudden-hartvorm_Roze.png" descr="PNG_handen-schudden-hartvorm_Roze.png"/>
          <p:cNvPicPr>
            <a:picLocks noChangeAspect="1"/>
          </p:cNvPicPr>
          <p:nvPr/>
        </p:nvPicPr>
        <p:blipFill>
          <a:blip r:embed="rId7"/>
          <a:stretch>
            <a:fillRect/>
          </a:stretch>
        </p:blipFill>
        <p:spPr>
          <a:xfrm>
            <a:off x="1374973" y="4014349"/>
            <a:ext cx="1136171" cy="1136171"/>
          </a:xfrm>
          <a:prstGeom prst="rect">
            <a:avLst/>
          </a:prstGeom>
          <a:ln w="12700">
            <a:miter lim="400000"/>
          </a:ln>
        </p:spPr>
      </p:pic>
      <p:pic>
        <p:nvPicPr>
          <p:cNvPr id="2331" name="Schermafbeelding 2024-07-09 om 09.32.24.png" descr="Schermafbeelding 2024-07-09 om 09.32.24.png"/>
          <p:cNvPicPr>
            <a:picLocks noChangeAspect="1"/>
          </p:cNvPicPr>
          <p:nvPr/>
        </p:nvPicPr>
        <p:blipFill>
          <a:blip r:embed="rId8"/>
          <a:srcRect l="1550" r="52009" b="8651"/>
          <a:stretch>
            <a:fillRect/>
          </a:stretch>
        </p:blipFill>
        <p:spPr>
          <a:xfrm>
            <a:off x="6886128" y="758253"/>
            <a:ext cx="1787799" cy="1872287"/>
          </a:xfrm>
          <a:prstGeom prst="rect">
            <a:avLst/>
          </a:prstGeom>
          <a:ln w="12700">
            <a:miter lim="400000"/>
          </a:ln>
        </p:spPr>
      </p:pic>
      <p:pic>
        <p:nvPicPr>
          <p:cNvPr id="2332" name="PNG_digitale-uitwisseling_Roze.png" descr="PNG_digitale-uitwisseling_Roze.png"/>
          <p:cNvPicPr>
            <a:picLocks noChangeAspect="1"/>
          </p:cNvPicPr>
          <p:nvPr/>
        </p:nvPicPr>
        <p:blipFill>
          <a:blip r:embed="rId9"/>
          <a:stretch>
            <a:fillRect/>
          </a:stretch>
        </p:blipFill>
        <p:spPr>
          <a:xfrm>
            <a:off x="5322008" y="885741"/>
            <a:ext cx="1547984" cy="1547983"/>
          </a:xfrm>
          <a:prstGeom prst="rect">
            <a:avLst/>
          </a:prstGeom>
          <a:ln w="12700">
            <a:miter lim="400000"/>
          </a:ln>
        </p:spPr>
      </p:pic>
      <p:pic>
        <p:nvPicPr>
          <p:cNvPr id="2333" name="PNG_hoofd-silhouet-met-brandende-lamp_Roze.png" descr="PNG_hoofd-silhouet-met-brandende-lamp_Roze.png"/>
          <p:cNvPicPr>
            <a:picLocks noChangeAspect="1"/>
          </p:cNvPicPr>
          <p:nvPr/>
        </p:nvPicPr>
        <p:blipFill>
          <a:blip r:embed="rId10"/>
          <a:stretch>
            <a:fillRect/>
          </a:stretch>
        </p:blipFill>
        <p:spPr>
          <a:xfrm>
            <a:off x="3510319" y="4162054"/>
            <a:ext cx="793492" cy="793493"/>
          </a:xfrm>
          <a:prstGeom prst="rect">
            <a:avLst/>
          </a:prstGeom>
          <a:ln w="12700">
            <a:miter lim="400000"/>
          </a:ln>
        </p:spPr>
      </p:pic>
      <p:pic>
        <p:nvPicPr>
          <p:cNvPr id="2334" name="PNG_raket_Blauw.png" descr="PNG_raket_Blauw.png"/>
          <p:cNvPicPr>
            <a:picLocks noChangeAspect="1"/>
          </p:cNvPicPr>
          <p:nvPr/>
        </p:nvPicPr>
        <p:blipFill>
          <a:blip r:embed="rId11"/>
          <a:stretch>
            <a:fillRect/>
          </a:stretch>
        </p:blipFill>
        <p:spPr>
          <a:xfrm>
            <a:off x="10000198" y="4094061"/>
            <a:ext cx="1136254" cy="1136254"/>
          </a:xfrm>
          <a:prstGeom prst="rect">
            <a:avLst/>
          </a:prstGeom>
          <a:ln w="12700">
            <a:miter lim="400000"/>
          </a:ln>
        </p:spPr>
      </p:pic>
      <p:sp>
        <p:nvSpPr>
          <p:cNvPr id="2335" name="Kijk op opensourcewerken.nl"/>
          <p:cNvSpPr txBox="1"/>
          <p:nvPr/>
        </p:nvSpPr>
        <p:spPr>
          <a:xfrm>
            <a:off x="9381152" y="6474896"/>
            <a:ext cx="2348012" cy="320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nSpc>
                <a:spcPct val="90000"/>
              </a:lnSpc>
              <a:defRPr sz="1300">
                <a:solidFill>
                  <a:srgbClr val="F092CD"/>
                </a:solidFill>
                <a:latin typeface="Avenir Heavy"/>
                <a:ea typeface="Avenir Heavy"/>
                <a:cs typeface="Avenir Heavy"/>
                <a:sym typeface="Avenir Heavy"/>
              </a:defRPr>
            </a:lvl1pPr>
          </a:lstStyle>
          <a:p>
            <a:r>
              <a:t>Kijk op opensourcewerken.nl</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2337" name="Cirkel"/>
          <p:cNvSpPr/>
          <p:nvPr/>
        </p:nvSpPr>
        <p:spPr>
          <a:xfrm>
            <a:off x="377723" y="3223767"/>
            <a:ext cx="2263305" cy="2263305"/>
          </a:xfrm>
          <a:prstGeom prst="ellipse">
            <a:avLst/>
          </a:prstGeom>
          <a:solidFill>
            <a:srgbClr val="FFFFFF"/>
          </a:solidFill>
          <a:ln w="12700">
            <a:miter lim="400000"/>
          </a:ln>
        </p:spPr>
        <p:txBody>
          <a:bodyPr lIns="45718" tIns="45718" rIns="45718" bIns="45718" anchor="ctr"/>
          <a:lstStyle/>
          <a:p>
            <a:pPr>
              <a:defRPr>
                <a:latin typeface="+mj-lt"/>
                <a:ea typeface="+mj-ea"/>
                <a:cs typeface="+mj-cs"/>
                <a:sym typeface="Calibri"/>
              </a:defRPr>
            </a:pPr>
            <a:endParaRPr/>
          </a:p>
        </p:txBody>
      </p:sp>
      <p:pic>
        <p:nvPicPr>
          <p:cNvPr id="2338" name="PNG_handen-schudden-hartvorm_Blauw.png" descr="PNG_handen-schudden-hartvorm_Blauw.png"/>
          <p:cNvPicPr>
            <a:picLocks noChangeAspect="1"/>
          </p:cNvPicPr>
          <p:nvPr/>
        </p:nvPicPr>
        <p:blipFill>
          <a:blip r:embed="rId2"/>
          <a:stretch>
            <a:fillRect/>
          </a:stretch>
        </p:blipFill>
        <p:spPr>
          <a:xfrm>
            <a:off x="1381063" y="4014672"/>
            <a:ext cx="1124074" cy="1124074"/>
          </a:xfrm>
          <a:prstGeom prst="rect">
            <a:avLst/>
          </a:prstGeom>
          <a:ln w="12700">
            <a:miter lim="400000"/>
          </a:ln>
        </p:spPr>
      </p:pic>
      <p:sp>
        <p:nvSpPr>
          <p:cNvPr id="2339" name="Open source: veilig, efficiënt en transparant"/>
          <p:cNvSpPr txBox="1"/>
          <p:nvPr/>
        </p:nvSpPr>
        <p:spPr>
          <a:xfrm>
            <a:off x="564117" y="160520"/>
            <a:ext cx="6966323" cy="11937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457200">
              <a:lnSpc>
                <a:spcPct val="140000"/>
              </a:lnSpc>
              <a:spcBef>
                <a:spcPts val="1000"/>
              </a:spcBef>
              <a:defRPr sz="2700" b="1">
                <a:latin typeface="Cambria"/>
                <a:ea typeface="Cambria"/>
                <a:cs typeface="Cambria"/>
                <a:sym typeface="Cambria"/>
              </a:defRPr>
            </a:lvl1pPr>
          </a:lstStyle>
          <a:p>
            <a:r>
              <a:t>Open source: veilig, efficiënt en transparant</a:t>
            </a:r>
          </a:p>
        </p:txBody>
      </p:sp>
      <p:sp>
        <p:nvSpPr>
          <p:cNvPr id="2340" name="Open source: zo werkt het…"/>
          <p:cNvSpPr txBox="1"/>
          <p:nvPr/>
        </p:nvSpPr>
        <p:spPr>
          <a:xfrm>
            <a:off x="8862784" y="340092"/>
            <a:ext cx="3212141" cy="2412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57200">
              <a:lnSpc>
                <a:spcPct val="140000"/>
              </a:lnSpc>
              <a:defRPr sz="1200" b="1">
                <a:latin typeface="Cambria"/>
                <a:ea typeface="Cambria"/>
                <a:cs typeface="Cambria"/>
                <a:sym typeface="Cambria"/>
              </a:defRPr>
            </a:pPr>
            <a:r>
              <a:t>Open source: zo werkt het</a:t>
            </a:r>
          </a:p>
          <a:p>
            <a:pPr defTabSz="457200">
              <a:lnSpc>
                <a:spcPct val="140000"/>
              </a:lnSpc>
              <a:spcBef>
                <a:spcPts val="1000"/>
              </a:spcBef>
              <a:defRPr sz="1100">
                <a:latin typeface="Cambria"/>
                <a:ea typeface="Cambria"/>
                <a:cs typeface="Cambria"/>
                <a:sym typeface="Cambria"/>
              </a:defRPr>
            </a:pPr>
            <a:r>
              <a:t>Bij opensourcesoftware publiceren de makers de broncode op gespecialiseerde online platforms. Bekende platforms zijn </a:t>
            </a:r>
            <a:r>
              <a:rPr>
                <a:hlinkClick r:id="rId3"/>
              </a:rPr>
              <a:t>GitHub</a:t>
            </a:r>
            <a:r>
              <a:t> en </a:t>
            </a:r>
            <a:r>
              <a:rPr>
                <a:hlinkClick r:id="rId4"/>
              </a:rPr>
              <a:t>GitLab</a:t>
            </a:r>
            <a:r>
              <a:t>. Iedereen kan de software daar bekijken, kopiëren, aanpassen of delen. Mensen kunnen voorstellen doen voor verbeteringen of toevoegingen. Dit kan over de broncode gaan, maar bijvoorbeeld ook over tekst of ontwerp. Opensourcesystemen hebben altijd een licentie waarin staat welke onderdelen je mag gebruiken en op welke manier.</a:t>
            </a:r>
          </a:p>
        </p:txBody>
      </p:sp>
      <p:sp>
        <p:nvSpPr>
          <p:cNvPr id="2341" name="Rechthoek"/>
          <p:cNvSpPr/>
          <p:nvPr/>
        </p:nvSpPr>
        <p:spPr>
          <a:xfrm>
            <a:off x="381000" y="758402"/>
            <a:ext cx="6505069" cy="1872159"/>
          </a:xfrm>
          <a:prstGeom prst="rect">
            <a:avLst/>
          </a:prstGeom>
          <a:solidFill>
            <a:srgbClr val="FFFFFF"/>
          </a:solidFill>
          <a:ln w="12700">
            <a:miter lim="400000"/>
          </a:ln>
        </p:spPr>
        <p:txBody>
          <a:bodyPr lIns="45718" tIns="45718" rIns="45718" bIns="45718" anchor="ctr"/>
          <a:lstStyle/>
          <a:p>
            <a:pPr>
              <a:defRPr>
                <a:latin typeface="+mj-lt"/>
                <a:ea typeface="+mj-ea"/>
                <a:cs typeface="+mj-cs"/>
                <a:sym typeface="Calibri"/>
              </a:defRPr>
            </a:pPr>
            <a:endParaRPr/>
          </a:p>
        </p:txBody>
      </p:sp>
      <p:sp>
        <p:nvSpPr>
          <p:cNvPr id="2342" name="Open source is een manier van werken waarbij de makers van systemen de broncode openbaar maken. Hierdoor kan iedereen de software inzien en hergebruiken. De overheid hanteert het beleid ‘Open, tenzij’: software van de overheid moet zoveel mogelijk open s"/>
          <p:cNvSpPr txBox="1"/>
          <p:nvPr/>
        </p:nvSpPr>
        <p:spPr>
          <a:xfrm>
            <a:off x="591449" y="867078"/>
            <a:ext cx="4814467" cy="1615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lnSpc>
                <a:spcPct val="140000"/>
              </a:lnSpc>
              <a:spcBef>
                <a:spcPts val="1000"/>
              </a:spcBef>
              <a:defRPr sz="1300" b="1">
                <a:latin typeface="Cambria"/>
                <a:ea typeface="Cambria"/>
                <a:cs typeface="Cambria"/>
                <a:sym typeface="Cambria"/>
              </a:defRPr>
            </a:lvl1pPr>
          </a:lstStyle>
          <a:p>
            <a:r>
              <a:t>Open source is een manier van werken waarbij de makers van systemen de broncode openbaar maken. Hierdoor kan iedereen de software inzien en hergebruiken. De overheid hanteert het beleid ‘Open, tenzij’: software van de overheid moet zoveel mogelijk open source zijn, tenzij er gegronde redenen zijn om de software niet openbaar te maken.</a:t>
            </a:r>
          </a:p>
        </p:txBody>
      </p:sp>
      <p:sp>
        <p:nvSpPr>
          <p:cNvPr id="2343" name="De voordelen van open source"/>
          <p:cNvSpPr txBox="1"/>
          <p:nvPr/>
        </p:nvSpPr>
        <p:spPr>
          <a:xfrm>
            <a:off x="559319" y="2462535"/>
            <a:ext cx="3995444" cy="6451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57200">
              <a:lnSpc>
                <a:spcPct val="140000"/>
              </a:lnSpc>
              <a:spcBef>
                <a:spcPts val="1000"/>
              </a:spcBef>
              <a:defRPr sz="1200" b="1">
                <a:latin typeface="Cambria"/>
                <a:ea typeface="Cambria"/>
                <a:cs typeface="Cambria"/>
                <a:sym typeface="Cambria"/>
              </a:defRPr>
            </a:pPr>
            <a:endParaRPr/>
          </a:p>
          <a:p>
            <a:pPr defTabSz="457200">
              <a:lnSpc>
                <a:spcPct val="140000"/>
              </a:lnSpc>
              <a:defRPr sz="1200" b="1">
                <a:latin typeface="Cambria"/>
                <a:ea typeface="Cambria"/>
                <a:cs typeface="Cambria"/>
                <a:sym typeface="Cambria"/>
              </a:defRPr>
            </a:pPr>
            <a:r>
              <a:t>De voordelen van open source</a:t>
            </a:r>
          </a:p>
        </p:txBody>
      </p:sp>
      <p:sp>
        <p:nvSpPr>
          <p:cNvPr id="2344" name="Transparantie &amp; vertrouwen"/>
          <p:cNvSpPr txBox="1"/>
          <p:nvPr/>
        </p:nvSpPr>
        <p:spPr>
          <a:xfrm>
            <a:off x="522595" y="3537541"/>
            <a:ext cx="1875810" cy="838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defTabSz="457200">
              <a:lnSpc>
                <a:spcPct val="90000"/>
              </a:lnSpc>
              <a:defRPr b="1">
                <a:latin typeface="Cambria"/>
                <a:ea typeface="Cambria"/>
                <a:cs typeface="Cambria"/>
                <a:sym typeface="Cambria"/>
              </a:defRPr>
            </a:lvl1pPr>
          </a:lstStyle>
          <a:p>
            <a:r>
              <a:t> Transparantie &amp; vertrouwen</a:t>
            </a:r>
          </a:p>
        </p:txBody>
      </p:sp>
      <p:sp>
        <p:nvSpPr>
          <p:cNvPr id="2345" name="Cirkel"/>
          <p:cNvSpPr/>
          <p:nvPr/>
        </p:nvSpPr>
        <p:spPr>
          <a:xfrm>
            <a:off x="3397373" y="3223767"/>
            <a:ext cx="2263304" cy="2263305"/>
          </a:xfrm>
          <a:prstGeom prst="ellipse">
            <a:avLst/>
          </a:prstGeom>
          <a:solidFill>
            <a:srgbClr val="FFFFFF"/>
          </a:solidFill>
          <a:ln w="12700">
            <a:miter lim="400000"/>
          </a:ln>
        </p:spPr>
        <p:txBody>
          <a:bodyPr lIns="45718" tIns="45718" rIns="45718" bIns="45718" anchor="ctr"/>
          <a:lstStyle/>
          <a:p>
            <a:pPr>
              <a:defRPr>
                <a:latin typeface="+mj-lt"/>
                <a:ea typeface="+mj-ea"/>
                <a:cs typeface="+mj-cs"/>
                <a:sym typeface="Calibri"/>
              </a:defRPr>
            </a:pPr>
            <a:endParaRPr/>
          </a:p>
        </p:txBody>
      </p:sp>
      <p:sp>
        <p:nvSpPr>
          <p:cNvPr id="2346" name="Samenwerken &amp; innovatie"/>
          <p:cNvSpPr txBox="1"/>
          <p:nvPr/>
        </p:nvSpPr>
        <p:spPr>
          <a:xfrm>
            <a:off x="3397373" y="3537541"/>
            <a:ext cx="2263304" cy="624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defTabSz="457200">
              <a:defRPr b="1">
                <a:latin typeface="Cambria"/>
                <a:ea typeface="Cambria"/>
                <a:cs typeface="Cambria"/>
                <a:sym typeface="Cambria"/>
              </a:defRPr>
            </a:lvl1pPr>
          </a:lstStyle>
          <a:p>
            <a:r>
              <a:t> Samenwerken &amp; innovatie</a:t>
            </a:r>
          </a:p>
        </p:txBody>
      </p:sp>
      <p:sp>
        <p:nvSpPr>
          <p:cNvPr id="2347" name="Cirkel"/>
          <p:cNvSpPr/>
          <p:nvPr/>
        </p:nvSpPr>
        <p:spPr>
          <a:xfrm>
            <a:off x="6417023" y="3223767"/>
            <a:ext cx="2263304" cy="2263305"/>
          </a:xfrm>
          <a:prstGeom prst="ellipse">
            <a:avLst/>
          </a:prstGeom>
          <a:solidFill>
            <a:srgbClr val="FFFFFF"/>
          </a:solidFill>
          <a:ln w="12700">
            <a:miter lim="400000"/>
          </a:ln>
        </p:spPr>
        <p:txBody>
          <a:bodyPr lIns="45718" tIns="45718" rIns="45718" bIns="45718" anchor="ctr"/>
          <a:lstStyle/>
          <a:p>
            <a:pPr>
              <a:defRPr>
                <a:latin typeface="+mj-lt"/>
                <a:ea typeface="+mj-ea"/>
                <a:cs typeface="+mj-cs"/>
                <a:sym typeface="Calibri"/>
              </a:defRPr>
            </a:pPr>
            <a:endParaRPr/>
          </a:p>
        </p:txBody>
      </p:sp>
      <p:sp>
        <p:nvSpPr>
          <p:cNvPr id="2348" name="Veiligheid &amp; betrouwbaarheid"/>
          <p:cNvSpPr txBox="1"/>
          <p:nvPr/>
        </p:nvSpPr>
        <p:spPr>
          <a:xfrm>
            <a:off x="6417023" y="3537541"/>
            <a:ext cx="2263304" cy="590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defTabSz="457200">
              <a:lnSpc>
                <a:spcPct val="90000"/>
              </a:lnSpc>
              <a:defRPr b="1">
                <a:latin typeface="Cambria"/>
                <a:ea typeface="Cambria"/>
                <a:cs typeface="Cambria"/>
                <a:sym typeface="Cambria"/>
              </a:defRPr>
            </a:lvl1pPr>
          </a:lstStyle>
          <a:p>
            <a:r>
              <a:rPr dirty="0"/>
              <a:t> </a:t>
            </a:r>
            <a:r>
              <a:rPr dirty="0" err="1"/>
              <a:t>Veilig</a:t>
            </a:r>
            <a:r>
              <a:rPr dirty="0"/>
              <a:t> &amp; </a:t>
            </a:r>
            <a:r>
              <a:rPr dirty="0" err="1"/>
              <a:t>betrouwbaar</a:t>
            </a:r>
            <a:endParaRPr dirty="0"/>
          </a:p>
        </p:txBody>
      </p:sp>
      <p:sp>
        <p:nvSpPr>
          <p:cNvPr id="2349" name="Cirkel"/>
          <p:cNvSpPr/>
          <p:nvPr/>
        </p:nvSpPr>
        <p:spPr>
          <a:xfrm>
            <a:off x="9436672" y="3223767"/>
            <a:ext cx="2263305" cy="2263305"/>
          </a:xfrm>
          <a:prstGeom prst="ellipse">
            <a:avLst/>
          </a:prstGeom>
          <a:solidFill>
            <a:srgbClr val="FFFFFF"/>
          </a:solidFill>
          <a:ln w="12700">
            <a:miter lim="400000"/>
          </a:ln>
        </p:spPr>
        <p:txBody>
          <a:bodyPr lIns="45718" tIns="45718" rIns="45718" bIns="45718" anchor="ctr"/>
          <a:lstStyle/>
          <a:p>
            <a:pPr>
              <a:defRPr>
                <a:latin typeface="+mj-lt"/>
                <a:ea typeface="+mj-ea"/>
                <a:cs typeface="+mj-cs"/>
                <a:sym typeface="Calibri"/>
              </a:defRPr>
            </a:pPr>
            <a:endParaRPr/>
          </a:p>
        </p:txBody>
      </p:sp>
      <p:sp>
        <p:nvSpPr>
          <p:cNvPr id="2350" name="Efficiëntie &amp; onafhankelijkheid"/>
          <p:cNvSpPr txBox="1"/>
          <p:nvPr/>
        </p:nvSpPr>
        <p:spPr>
          <a:xfrm>
            <a:off x="9436672" y="3537541"/>
            <a:ext cx="2263305" cy="590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defTabSz="457200">
              <a:lnSpc>
                <a:spcPct val="90000"/>
              </a:lnSpc>
              <a:defRPr b="1">
                <a:latin typeface="Cambria"/>
                <a:ea typeface="Cambria"/>
                <a:cs typeface="Cambria"/>
                <a:sym typeface="Cambria"/>
              </a:defRPr>
            </a:lvl1pPr>
          </a:lstStyle>
          <a:p>
            <a:r>
              <a:rPr dirty="0"/>
              <a:t> </a:t>
            </a:r>
            <a:r>
              <a:rPr dirty="0" err="1"/>
              <a:t>Efficiënt</a:t>
            </a:r>
            <a:r>
              <a:rPr dirty="0"/>
              <a:t> &amp; </a:t>
            </a:r>
            <a:r>
              <a:rPr dirty="0" err="1"/>
              <a:t>onafhankelijk</a:t>
            </a:r>
            <a:endParaRPr dirty="0"/>
          </a:p>
        </p:txBody>
      </p:sp>
      <p:sp>
        <p:nvSpPr>
          <p:cNvPr id="2351" name="Iedereen die dat wil, kan zien hoe de software werkt en in elkaar zit. Dit leidt tot vertrouwen in digitale diensten van de overheid."/>
          <p:cNvSpPr txBox="1"/>
          <p:nvPr/>
        </p:nvSpPr>
        <p:spPr>
          <a:xfrm>
            <a:off x="339611" y="5651992"/>
            <a:ext cx="2415729" cy="883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lnSpc>
                <a:spcPct val="140000"/>
              </a:lnSpc>
              <a:defRPr sz="1100">
                <a:latin typeface="Cambria"/>
                <a:ea typeface="Cambria"/>
                <a:cs typeface="Cambria"/>
                <a:sym typeface="Cambria"/>
              </a:defRPr>
            </a:lvl1pPr>
          </a:lstStyle>
          <a:p>
            <a:r>
              <a:t>Iedereen die dat wil, kan zien hoe de software werkt en in elkaar zit. Dit leidt tot vertrouwen in digitale diensten van de overheid.</a:t>
            </a:r>
          </a:p>
        </p:txBody>
      </p:sp>
      <p:sp>
        <p:nvSpPr>
          <p:cNvPr id="2352" name="Verschillende overheidsinstellingen, ondernemers en inwoners kunnen samenwerken aan software, en van elkaar leren. Ontwikkelaars kunnen gebruikmaken van elkaars ideeën, en samen sneller innoveren."/>
          <p:cNvSpPr txBox="1"/>
          <p:nvPr/>
        </p:nvSpPr>
        <p:spPr>
          <a:xfrm>
            <a:off x="3288096" y="5651992"/>
            <a:ext cx="2945838" cy="1097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lnSpc>
                <a:spcPct val="140000"/>
              </a:lnSpc>
              <a:defRPr sz="1100">
                <a:latin typeface="Cambria"/>
                <a:ea typeface="Cambria"/>
                <a:cs typeface="Cambria"/>
                <a:sym typeface="Cambria"/>
              </a:defRPr>
            </a:lvl1pPr>
          </a:lstStyle>
          <a:p>
            <a:r>
              <a:t>Verschillende overheidsinstellingen, ondernemers en inwoners kunnen samenwerken aan software, en van elkaar leren. Ontwikkelaars kunnen gebruikmaken van elkaars ideeën, en samen sneller innoveren.</a:t>
            </a:r>
          </a:p>
        </p:txBody>
      </p:sp>
      <p:sp>
        <p:nvSpPr>
          <p:cNvPr id="2353" name="Iedereen kan fouten of risico’s ontdekken en onderzoeken. Dit waarborgt de veiligheid en betrouwbaarheid van bijvoorbeeld apps en inlogmethodes."/>
          <p:cNvSpPr txBox="1"/>
          <p:nvPr/>
        </p:nvSpPr>
        <p:spPr>
          <a:xfrm>
            <a:off x="6372252" y="5651992"/>
            <a:ext cx="2945838" cy="883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lnSpc>
                <a:spcPct val="140000"/>
              </a:lnSpc>
              <a:defRPr sz="1100">
                <a:latin typeface="Cambria"/>
                <a:ea typeface="Cambria"/>
                <a:cs typeface="Cambria"/>
                <a:sym typeface="Cambria"/>
              </a:defRPr>
            </a:lvl1pPr>
          </a:lstStyle>
          <a:p>
            <a:r>
              <a:t>Iedereen kan fouten of risico’s ontdekken en onderzoeken. Dit waarborgt de veiligheid en betrouwbaarheid van bijvoorbeeld apps en inlogmethodes.</a:t>
            </a:r>
          </a:p>
        </p:txBody>
      </p:sp>
      <p:sp>
        <p:nvSpPr>
          <p:cNvPr id="2354" name="Doordat open software herbruikbaar is, kan open source innovatie en ontwikkelprocessen versnellen."/>
          <p:cNvSpPr txBox="1"/>
          <p:nvPr/>
        </p:nvSpPr>
        <p:spPr>
          <a:xfrm>
            <a:off x="9379695" y="5651992"/>
            <a:ext cx="2640688" cy="6705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457200">
              <a:lnSpc>
                <a:spcPct val="140000"/>
              </a:lnSpc>
              <a:defRPr sz="1100">
                <a:latin typeface="Cambria"/>
                <a:ea typeface="Cambria"/>
                <a:cs typeface="Cambria"/>
                <a:sym typeface="Cambria"/>
              </a:defRPr>
            </a:lvl1pPr>
          </a:lstStyle>
          <a:p>
            <a:r>
              <a:t>Doordat open software herbruikbaar is, kan open source innovatie en ontwikkelprocessen versnellen.</a:t>
            </a:r>
          </a:p>
        </p:txBody>
      </p:sp>
      <p:pic>
        <p:nvPicPr>
          <p:cNvPr id="2355" name="PNG_groep-drie-personen-torso_Blauw.png" descr="PNG_groep-drie-personen-torso_Blauw.png"/>
          <p:cNvPicPr>
            <a:picLocks noChangeAspect="1"/>
          </p:cNvPicPr>
          <p:nvPr/>
        </p:nvPicPr>
        <p:blipFill>
          <a:blip r:embed="rId5"/>
          <a:stretch>
            <a:fillRect/>
          </a:stretch>
        </p:blipFill>
        <p:spPr>
          <a:xfrm>
            <a:off x="4220468" y="4107524"/>
            <a:ext cx="1263171" cy="1263171"/>
          </a:xfrm>
          <a:prstGeom prst="rect">
            <a:avLst/>
          </a:prstGeom>
          <a:ln w="12700">
            <a:miter lim="400000"/>
          </a:ln>
        </p:spPr>
      </p:pic>
      <p:pic>
        <p:nvPicPr>
          <p:cNvPr id="2356" name="PNG_digitaal-onderzoek_Blauw.png" descr="PNG_digitaal-onderzoek_Blauw.png"/>
          <p:cNvPicPr>
            <a:picLocks noChangeAspect="1"/>
          </p:cNvPicPr>
          <p:nvPr/>
        </p:nvPicPr>
        <p:blipFill>
          <a:blip r:embed="rId6"/>
          <a:stretch>
            <a:fillRect/>
          </a:stretch>
        </p:blipFill>
        <p:spPr>
          <a:xfrm>
            <a:off x="556264" y="4162054"/>
            <a:ext cx="840844" cy="840844"/>
          </a:xfrm>
          <a:prstGeom prst="rect">
            <a:avLst/>
          </a:prstGeom>
          <a:ln w="12700">
            <a:miter lim="400000"/>
          </a:ln>
        </p:spPr>
      </p:pic>
      <p:pic>
        <p:nvPicPr>
          <p:cNvPr id="2357" name="PNG_digitale-uitwisseling_Blauw.png" descr="PNG_digitale-uitwisseling_Blauw.png"/>
          <p:cNvPicPr>
            <a:picLocks noChangeAspect="1"/>
          </p:cNvPicPr>
          <p:nvPr/>
        </p:nvPicPr>
        <p:blipFill>
          <a:blip r:embed="rId7"/>
          <a:stretch>
            <a:fillRect/>
          </a:stretch>
        </p:blipFill>
        <p:spPr>
          <a:xfrm>
            <a:off x="5319141" y="875606"/>
            <a:ext cx="1553718" cy="1553717"/>
          </a:xfrm>
          <a:prstGeom prst="rect">
            <a:avLst/>
          </a:prstGeom>
          <a:ln w="12700">
            <a:miter lim="400000"/>
          </a:ln>
        </p:spPr>
      </p:pic>
      <p:pic>
        <p:nvPicPr>
          <p:cNvPr id="2360" name="Schermafbeelding 2024-07-09 om 09.32.24.png" descr="Schermafbeelding 2024-07-09 om 09.32.24.png"/>
          <p:cNvPicPr>
            <a:picLocks noChangeAspect="1"/>
          </p:cNvPicPr>
          <p:nvPr/>
        </p:nvPicPr>
        <p:blipFill>
          <a:blip r:embed="rId8"/>
          <a:srcRect l="1550" r="52009" b="8651"/>
          <a:stretch>
            <a:fillRect/>
          </a:stretch>
        </p:blipFill>
        <p:spPr>
          <a:xfrm>
            <a:off x="6886128" y="758253"/>
            <a:ext cx="1787799" cy="1872287"/>
          </a:xfrm>
          <a:prstGeom prst="rect">
            <a:avLst/>
          </a:prstGeom>
          <a:ln w="12700">
            <a:miter lim="400000"/>
          </a:ln>
        </p:spPr>
      </p:pic>
      <p:pic>
        <p:nvPicPr>
          <p:cNvPr id="2361" name="PNG_hangslot-dicht-met-hart-erop_Blauw.png" descr="PNG_hangslot-dicht-met-hart-erop_Blauw.png"/>
          <p:cNvPicPr>
            <a:picLocks noChangeAspect="1"/>
          </p:cNvPicPr>
          <p:nvPr/>
        </p:nvPicPr>
        <p:blipFill>
          <a:blip r:embed="rId9"/>
          <a:stretch>
            <a:fillRect/>
          </a:stretch>
        </p:blipFill>
        <p:spPr>
          <a:xfrm>
            <a:off x="6926820" y="4040333"/>
            <a:ext cx="1243710" cy="1243710"/>
          </a:xfrm>
          <a:prstGeom prst="rect">
            <a:avLst/>
          </a:prstGeom>
          <a:ln w="12700">
            <a:miter lim="400000"/>
          </a:ln>
        </p:spPr>
      </p:pic>
      <p:pic>
        <p:nvPicPr>
          <p:cNvPr id="2362" name="PNG_raket_Blauw.png" descr="PNG_raket_Blauw.png"/>
          <p:cNvPicPr>
            <a:picLocks noChangeAspect="1"/>
          </p:cNvPicPr>
          <p:nvPr/>
        </p:nvPicPr>
        <p:blipFill>
          <a:blip r:embed="rId10"/>
          <a:stretch>
            <a:fillRect/>
          </a:stretch>
        </p:blipFill>
        <p:spPr>
          <a:xfrm>
            <a:off x="10000198" y="4094061"/>
            <a:ext cx="1136254" cy="1136254"/>
          </a:xfrm>
          <a:prstGeom prst="rect">
            <a:avLst/>
          </a:prstGeom>
          <a:ln w="12700">
            <a:miter lim="400000"/>
          </a:ln>
        </p:spPr>
      </p:pic>
      <p:sp>
        <p:nvSpPr>
          <p:cNvPr id="2363" name="Rechthoek"/>
          <p:cNvSpPr/>
          <p:nvPr/>
        </p:nvSpPr>
        <p:spPr>
          <a:xfrm rot="20820000">
            <a:off x="5962293" y="4325918"/>
            <a:ext cx="2810078" cy="878859"/>
          </a:xfrm>
          <a:prstGeom prst="rect">
            <a:avLst/>
          </a:prstGeom>
          <a:solidFill>
            <a:srgbClr val="FF5300"/>
          </a:solidFill>
          <a:ln w="12700">
            <a:miter lim="400000"/>
          </a:ln>
        </p:spPr>
        <p:txBody>
          <a:bodyPr lIns="45718" tIns="45718" rIns="45718" bIns="45718" anchor="ctr"/>
          <a:lstStyle/>
          <a:p>
            <a:pPr>
              <a:defRPr>
                <a:latin typeface="Montserrat"/>
                <a:ea typeface="Montserrat"/>
                <a:cs typeface="Montserrat"/>
                <a:sym typeface="Montserrat"/>
              </a:defRPr>
            </a:pPr>
            <a:endParaRPr/>
          </a:p>
        </p:txBody>
      </p:sp>
      <p:sp>
        <p:nvSpPr>
          <p:cNvPr id="2364" name="Content Placeholder 2"/>
          <p:cNvSpPr txBox="1"/>
          <p:nvPr/>
        </p:nvSpPr>
        <p:spPr>
          <a:xfrm rot="20820000">
            <a:off x="6102805" y="4386861"/>
            <a:ext cx="2714702" cy="7569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lvl="8" indent="0" defTabSz="630936">
              <a:defRPr sz="1242">
                <a:solidFill>
                  <a:srgbClr val="FFFFFF"/>
                </a:solidFill>
                <a:latin typeface="Avenir Heavy"/>
                <a:ea typeface="Avenir Heavy"/>
                <a:cs typeface="Avenir Heavy"/>
                <a:sym typeface="Avenir Heavy"/>
              </a:defRPr>
            </a:pPr>
            <a:r>
              <a:rPr lang="nl-NL" dirty="0"/>
              <a:t>Basisversie die herbruikbaar is door andere organisaties wordt uitgewerkt en gepubliceerd op opensourcewerken.nl</a:t>
            </a:r>
            <a:endParaRPr dirty="0"/>
          </a:p>
        </p:txBody>
      </p:sp>
      <p:sp>
        <p:nvSpPr>
          <p:cNvPr id="2365" name="Kijk op opensourcewerken.nl"/>
          <p:cNvSpPr txBox="1"/>
          <p:nvPr/>
        </p:nvSpPr>
        <p:spPr>
          <a:xfrm>
            <a:off x="9381152" y="6474896"/>
            <a:ext cx="2327586" cy="281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nSpc>
                <a:spcPct val="90000"/>
              </a:lnSpc>
              <a:defRPr sz="1300" b="1">
                <a:latin typeface="Cambria"/>
                <a:ea typeface="Cambria"/>
                <a:cs typeface="Cambria"/>
                <a:sym typeface="Cambria"/>
              </a:defRPr>
            </a:lvl1pPr>
          </a:lstStyle>
          <a:p>
            <a:r>
              <a:t>Kijk op opensourcewerken.nl</a:t>
            </a:r>
          </a:p>
        </p:txBody>
      </p:sp>
      <p:pic>
        <p:nvPicPr>
          <p:cNvPr id="2366" name="PNG_hoofd-silhouet-met-brandende-lamp_Blauw.png" descr="PNG_hoofd-silhouet-met-brandende-lamp_Blauw.png"/>
          <p:cNvPicPr>
            <a:picLocks noChangeAspect="1"/>
          </p:cNvPicPr>
          <p:nvPr/>
        </p:nvPicPr>
        <p:blipFill>
          <a:blip r:embed="rId11"/>
          <a:stretch>
            <a:fillRect/>
          </a:stretch>
        </p:blipFill>
        <p:spPr>
          <a:xfrm>
            <a:off x="3486643" y="4162054"/>
            <a:ext cx="840844" cy="84084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92CD"/>
        </a:solidFill>
        <a:effectLst/>
      </p:bgPr>
    </p:bg>
    <p:spTree>
      <p:nvGrpSpPr>
        <p:cNvPr id="1" name=""/>
        <p:cNvGrpSpPr/>
        <p:nvPr/>
      </p:nvGrpSpPr>
      <p:grpSpPr>
        <a:xfrm>
          <a:off x="0" y="0"/>
          <a:ext cx="0" cy="0"/>
          <a:chOff x="0" y="0"/>
          <a:chExt cx="0" cy="0"/>
        </a:xfrm>
      </p:grpSpPr>
      <p:sp>
        <p:nvSpPr>
          <p:cNvPr id="1808" name="Het opensource-verhaal"/>
          <p:cNvSpPr txBox="1">
            <a:spLocks noGrp="1"/>
          </p:cNvSpPr>
          <p:nvPr>
            <p:ph type="title"/>
          </p:nvPr>
        </p:nvSpPr>
        <p:spPr>
          <a:prstGeom prst="rect">
            <a:avLst/>
          </a:prstGeom>
        </p:spPr>
        <p:txBody>
          <a:bodyPr/>
          <a:lstStyle>
            <a:lvl1pPr>
              <a:defRPr b="1">
                <a:solidFill>
                  <a:srgbClr val="FFFFFF"/>
                </a:solidFill>
              </a:defRPr>
            </a:lvl1pPr>
          </a:lstStyle>
          <a:p>
            <a:r>
              <a:rPr lang="nl-NL" dirty="0"/>
              <a:t>Mijn oproep</a:t>
            </a:r>
            <a:endParaRPr dirty="0"/>
          </a:p>
        </p:txBody>
      </p:sp>
      <p:sp>
        <p:nvSpPr>
          <p:cNvPr id="1809" name="Dianummer"/>
          <p:cNvSpPr txBox="1">
            <a:spLocks noGrp="1"/>
          </p:cNvSpPr>
          <p:nvPr>
            <p:ph type="sldNum" sz="quarter" idx="2"/>
          </p:nvPr>
        </p:nvSpPr>
        <p:spPr>
          <a:xfrm>
            <a:off x="11431588" y="6391088"/>
            <a:ext cx="127001" cy="152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Tree>
    <p:extLst>
      <p:ext uri="{BB962C8B-B14F-4D97-AF65-F5344CB8AC3E}">
        <p14:creationId xmlns:p14="http://schemas.microsoft.com/office/powerpoint/2010/main" val="164173493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C44DA08-B4C6-595A-F928-43F8F6DE7DA8}"/>
              </a:ext>
            </a:extLst>
          </p:cNvPr>
          <p:cNvPicPr>
            <a:picLocks noChangeAspect="1"/>
          </p:cNvPicPr>
          <p:nvPr/>
        </p:nvPicPr>
        <p:blipFill>
          <a:blip r:embed="rId2" cstate="print">
            <a:extLst>
              <a:ext uri="{28A0092B-C50C-407E-A947-70E740481C1C}">
                <a14:useLocalDpi xmlns:a14="http://schemas.microsoft.com/office/drawing/2010/main" val="0"/>
              </a:ext>
            </a:extLst>
          </a:blip>
          <a:srcRect t="23693" r="22794" b="3923"/>
          <a:stretch/>
        </p:blipFill>
        <p:spPr>
          <a:xfrm>
            <a:off x="6288089" y="2289483"/>
            <a:ext cx="5143500" cy="3616682"/>
          </a:xfrm>
          <a:prstGeom prst="rect">
            <a:avLst/>
          </a:prstGeom>
        </p:spPr>
      </p:pic>
      <p:pic>
        <p:nvPicPr>
          <p:cNvPr id="2" name="Afbeelding 1">
            <a:extLst>
              <a:ext uri="{FF2B5EF4-FFF2-40B4-BE49-F238E27FC236}">
                <a16:creationId xmlns:a16="http://schemas.microsoft.com/office/drawing/2014/main" id="{788128C4-FDEC-18DF-119B-760ADB0B1FB1}"/>
              </a:ext>
            </a:extLst>
          </p:cNvPr>
          <p:cNvPicPr>
            <a:picLocks noChangeAspect="1"/>
          </p:cNvPicPr>
          <p:nvPr/>
        </p:nvPicPr>
        <p:blipFill>
          <a:blip r:embed="rId3" cstate="print">
            <a:extLst>
              <a:ext uri="{28A0092B-C50C-407E-A947-70E740481C1C}">
                <a14:useLocalDpi xmlns:a14="http://schemas.microsoft.com/office/drawing/2010/main" val="0"/>
              </a:ext>
            </a:extLst>
          </a:blip>
          <a:srcRect l="1203" t="7504" r="2351" b="2057"/>
          <a:stretch/>
        </p:blipFill>
        <p:spPr>
          <a:xfrm>
            <a:off x="6288087" y="2289481"/>
            <a:ext cx="5143500" cy="3616681"/>
          </a:xfrm>
          <a:prstGeom prst="rect">
            <a:avLst/>
          </a:prstGeom>
        </p:spPr>
      </p:pic>
      <p:sp>
        <p:nvSpPr>
          <p:cNvPr id="1807" name="Wijzig tekst: klik 2x"/>
          <p:cNvSpPr txBox="1">
            <a:spLocks noGrp="1"/>
          </p:cNvSpPr>
          <p:nvPr>
            <p:ph type="body" idx="1"/>
          </p:nvPr>
        </p:nvSpPr>
        <p:spPr>
          <a:xfrm>
            <a:off x="635000" y="2289485"/>
            <a:ext cx="10923589" cy="4493152"/>
          </a:xfrm>
          <a:prstGeom prst="rect">
            <a:avLst/>
          </a:prstGeom>
        </p:spPr>
        <p:txBody>
          <a:bodyPr/>
          <a:lstStyle/>
          <a:p>
            <a:r>
              <a:rPr lang="nl-NL" dirty="0"/>
              <a:t>Opensourcewerken is een continu proces</a:t>
            </a:r>
          </a:p>
          <a:p>
            <a:r>
              <a:rPr lang="nl-NL" dirty="0"/>
              <a:t>“Alleen je code online pleuren” is óók opensource</a:t>
            </a:r>
          </a:p>
          <a:p>
            <a:r>
              <a:rPr lang="nl-NL" dirty="0"/>
              <a:t>Vraagt om expertise en lef</a:t>
            </a:r>
          </a:p>
          <a:p>
            <a:r>
              <a:rPr lang="nl-NL" dirty="0"/>
              <a:t>Laten we mild zijn naar elkaar en naar onszelf</a:t>
            </a:r>
          </a:p>
          <a:p>
            <a:endParaRPr lang="nl-NL" dirty="0"/>
          </a:p>
        </p:txBody>
      </p:sp>
      <p:sp>
        <p:nvSpPr>
          <p:cNvPr id="1808" name="Het opensource-verhaal"/>
          <p:cNvSpPr txBox="1">
            <a:spLocks noGrp="1"/>
          </p:cNvSpPr>
          <p:nvPr>
            <p:ph type="title"/>
          </p:nvPr>
        </p:nvSpPr>
        <p:spPr>
          <a:prstGeom prst="rect">
            <a:avLst/>
          </a:prstGeom>
        </p:spPr>
        <p:txBody>
          <a:bodyPr/>
          <a:lstStyle>
            <a:lvl1pPr>
              <a:defRPr b="1">
                <a:solidFill>
                  <a:srgbClr val="FFFFFF"/>
                </a:solidFill>
              </a:defRPr>
            </a:lvl1pPr>
          </a:lstStyle>
          <a:p>
            <a:r>
              <a:rPr lang="nl-NL" dirty="0">
                <a:solidFill>
                  <a:srgbClr val="431560"/>
                </a:solidFill>
              </a:rPr>
              <a:t>1. Het hoeft niet perfect! </a:t>
            </a:r>
            <a:endParaRPr u="sng" dirty="0">
              <a:solidFill>
                <a:srgbClr val="431560"/>
              </a:solidFill>
              <a:highlight>
                <a:srgbClr val="000000"/>
              </a:highlight>
            </a:endParaRPr>
          </a:p>
        </p:txBody>
      </p:sp>
      <p:sp>
        <p:nvSpPr>
          <p:cNvPr id="1809" name="Dianummer"/>
          <p:cNvSpPr txBox="1">
            <a:spLocks noGrp="1"/>
          </p:cNvSpPr>
          <p:nvPr>
            <p:ph type="sldNum" sz="quarter" idx="2"/>
          </p:nvPr>
        </p:nvSpPr>
        <p:spPr>
          <a:xfrm>
            <a:off x="11431588" y="6391088"/>
            <a:ext cx="127001"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pic>
        <p:nvPicPr>
          <p:cNvPr id="5" name="Afbeelding 4">
            <a:extLst>
              <a:ext uri="{FF2B5EF4-FFF2-40B4-BE49-F238E27FC236}">
                <a16:creationId xmlns:a16="http://schemas.microsoft.com/office/drawing/2014/main" id="{6424CE4E-4B48-E133-365E-2256453FCB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9347" y="2289485"/>
            <a:ext cx="4822241" cy="3616681"/>
          </a:xfrm>
          <a:prstGeom prst="rect">
            <a:avLst/>
          </a:prstGeom>
        </p:spPr>
      </p:pic>
      <p:pic>
        <p:nvPicPr>
          <p:cNvPr id="3" name="Afbeelding 2">
            <a:extLst>
              <a:ext uri="{FF2B5EF4-FFF2-40B4-BE49-F238E27FC236}">
                <a16:creationId xmlns:a16="http://schemas.microsoft.com/office/drawing/2014/main" id="{C9096CD4-8B78-9004-5F03-18E7A1B463F6}"/>
              </a:ext>
            </a:extLst>
          </p:cNvPr>
          <p:cNvPicPr>
            <a:picLocks noChangeAspect="1"/>
          </p:cNvPicPr>
          <p:nvPr/>
        </p:nvPicPr>
        <p:blipFill>
          <a:blip r:embed="rId5" cstate="print">
            <a:extLst>
              <a:ext uri="{28A0092B-C50C-407E-A947-70E740481C1C}">
                <a14:useLocalDpi xmlns:a14="http://schemas.microsoft.com/office/drawing/2010/main" val="0"/>
              </a:ext>
            </a:extLst>
          </a:blip>
          <a:srcRect t="26644" b="20619"/>
          <a:stretch/>
        </p:blipFill>
        <p:spPr>
          <a:xfrm>
            <a:off x="6288088" y="2289485"/>
            <a:ext cx="5143500" cy="3616682"/>
          </a:xfrm>
          <a:prstGeom prst="rect">
            <a:avLst/>
          </a:prstGeom>
        </p:spPr>
      </p:pic>
      <p:pic>
        <p:nvPicPr>
          <p:cNvPr id="4" name="Afbeelding 3">
            <a:extLst>
              <a:ext uri="{FF2B5EF4-FFF2-40B4-BE49-F238E27FC236}">
                <a16:creationId xmlns:a16="http://schemas.microsoft.com/office/drawing/2014/main" id="{89C15125-31C1-8CCB-C8BC-87D5BD77CA69}"/>
              </a:ext>
            </a:extLst>
          </p:cNvPr>
          <p:cNvPicPr>
            <a:picLocks noChangeAspect="1"/>
          </p:cNvPicPr>
          <p:nvPr/>
        </p:nvPicPr>
        <p:blipFill>
          <a:blip r:embed="rId3" cstate="print">
            <a:extLst>
              <a:ext uri="{28A0092B-C50C-407E-A947-70E740481C1C}">
                <a14:useLocalDpi xmlns:a14="http://schemas.microsoft.com/office/drawing/2010/main" val="0"/>
              </a:ext>
            </a:extLst>
          </a:blip>
          <a:srcRect l="1203" t="7504" r="2351" b="2057"/>
          <a:stretch/>
        </p:blipFill>
        <p:spPr>
          <a:xfrm>
            <a:off x="6288088" y="2289484"/>
            <a:ext cx="5143500" cy="3616681"/>
          </a:xfrm>
          <a:prstGeom prst="rect">
            <a:avLst/>
          </a:prstGeom>
        </p:spPr>
      </p:pic>
    </p:spTree>
    <p:extLst>
      <p:ext uri="{BB962C8B-B14F-4D97-AF65-F5344CB8AC3E}">
        <p14:creationId xmlns:p14="http://schemas.microsoft.com/office/powerpoint/2010/main" val="43568812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Wijzig tekst: klik 2x"/>
          <p:cNvSpPr txBox="1">
            <a:spLocks noGrp="1"/>
          </p:cNvSpPr>
          <p:nvPr>
            <p:ph type="body" idx="1"/>
          </p:nvPr>
        </p:nvSpPr>
        <p:spPr>
          <a:xfrm>
            <a:off x="635000" y="2289485"/>
            <a:ext cx="10923589" cy="4493152"/>
          </a:xfrm>
          <a:prstGeom prst="rect">
            <a:avLst/>
          </a:prstGeom>
        </p:spPr>
        <p:txBody>
          <a:bodyPr/>
          <a:lstStyle/>
          <a:p>
            <a:r>
              <a:rPr lang="nl-NL" dirty="0"/>
              <a:t>Er is werk aan de winkel!</a:t>
            </a:r>
          </a:p>
          <a:p>
            <a:r>
              <a:rPr lang="nl-NL" dirty="0"/>
              <a:t>Hergebruik ‘het opensource-verhaal’, voordelen, fabels en feiten binnen eigen organisatie</a:t>
            </a:r>
          </a:p>
          <a:p>
            <a:r>
              <a:rPr lang="nl-NL" dirty="0"/>
              <a:t>Met name richting:</a:t>
            </a:r>
          </a:p>
          <a:p>
            <a:pPr lvl="1"/>
            <a:r>
              <a:rPr lang="nl-NL" dirty="0"/>
              <a:t>C-level</a:t>
            </a:r>
          </a:p>
          <a:p>
            <a:pPr lvl="1"/>
            <a:r>
              <a:rPr lang="nl-NL" dirty="0"/>
              <a:t>Inkopers</a:t>
            </a:r>
          </a:p>
          <a:p>
            <a:pPr lvl="1"/>
            <a:r>
              <a:rPr lang="nl-NL" dirty="0"/>
              <a:t>IT-Bedrijven</a:t>
            </a:r>
          </a:p>
          <a:p>
            <a:pPr lvl="1"/>
            <a:r>
              <a:rPr lang="nl-NL" dirty="0"/>
              <a:t>Projectleiders</a:t>
            </a:r>
          </a:p>
          <a:p>
            <a:pPr lvl="1"/>
            <a:r>
              <a:rPr lang="nl-NL" dirty="0" err="1"/>
              <a:t>OSPO’s</a:t>
            </a:r>
            <a:endParaRPr lang="nl-NL" dirty="0"/>
          </a:p>
        </p:txBody>
      </p:sp>
      <p:sp>
        <p:nvSpPr>
          <p:cNvPr id="1808" name="Het opensource-verhaal"/>
          <p:cNvSpPr txBox="1">
            <a:spLocks noGrp="1"/>
          </p:cNvSpPr>
          <p:nvPr>
            <p:ph type="title"/>
          </p:nvPr>
        </p:nvSpPr>
        <p:spPr>
          <a:prstGeom prst="rect">
            <a:avLst/>
          </a:prstGeom>
        </p:spPr>
        <p:txBody>
          <a:bodyPr/>
          <a:lstStyle>
            <a:lvl1pPr>
              <a:defRPr b="1">
                <a:solidFill>
                  <a:srgbClr val="FFFFFF"/>
                </a:solidFill>
              </a:defRPr>
            </a:lvl1pPr>
          </a:lstStyle>
          <a:p>
            <a:r>
              <a:rPr lang="nl-NL" dirty="0">
                <a:solidFill>
                  <a:srgbClr val="431560"/>
                </a:solidFill>
              </a:rPr>
              <a:t>2. Consensus in plaats van punt/komma’s</a:t>
            </a:r>
            <a:endParaRPr u="sng" dirty="0">
              <a:solidFill>
                <a:srgbClr val="431560"/>
              </a:solidFill>
              <a:highlight>
                <a:srgbClr val="000000"/>
              </a:highlight>
            </a:endParaRPr>
          </a:p>
        </p:txBody>
      </p:sp>
      <p:sp>
        <p:nvSpPr>
          <p:cNvPr id="1809" name="Dianummer"/>
          <p:cNvSpPr txBox="1">
            <a:spLocks noGrp="1"/>
          </p:cNvSpPr>
          <p:nvPr>
            <p:ph type="sldNum" sz="quarter" idx="2"/>
          </p:nvPr>
        </p:nvSpPr>
        <p:spPr>
          <a:xfrm>
            <a:off x="11431588" y="6391088"/>
            <a:ext cx="127001" cy="152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pic>
        <p:nvPicPr>
          <p:cNvPr id="5" name="Afbeelding 4">
            <a:extLst>
              <a:ext uri="{FF2B5EF4-FFF2-40B4-BE49-F238E27FC236}">
                <a16:creationId xmlns:a16="http://schemas.microsoft.com/office/drawing/2014/main" id="{6424CE4E-4B48-E133-365E-2256453FC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9347" y="2289485"/>
            <a:ext cx="4822241" cy="3616681"/>
          </a:xfrm>
          <a:prstGeom prst="rect">
            <a:avLst/>
          </a:prstGeom>
        </p:spPr>
      </p:pic>
      <p:pic>
        <p:nvPicPr>
          <p:cNvPr id="3" name="Afbeelding 2">
            <a:extLst>
              <a:ext uri="{FF2B5EF4-FFF2-40B4-BE49-F238E27FC236}">
                <a16:creationId xmlns:a16="http://schemas.microsoft.com/office/drawing/2014/main" id="{C9096CD4-8B78-9004-5F03-18E7A1B463F6}"/>
              </a:ext>
            </a:extLst>
          </p:cNvPr>
          <p:cNvPicPr>
            <a:picLocks noChangeAspect="1"/>
          </p:cNvPicPr>
          <p:nvPr/>
        </p:nvPicPr>
        <p:blipFill>
          <a:blip r:embed="rId3" cstate="print">
            <a:extLst>
              <a:ext uri="{28A0092B-C50C-407E-A947-70E740481C1C}">
                <a14:useLocalDpi xmlns:a14="http://schemas.microsoft.com/office/drawing/2010/main" val="0"/>
              </a:ext>
            </a:extLst>
          </a:blip>
          <a:srcRect t="26644" b="20619"/>
          <a:stretch/>
        </p:blipFill>
        <p:spPr>
          <a:xfrm>
            <a:off x="6288088" y="2289485"/>
            <a:ext cx="5143500" cy="3616682"/>
          </a:xfrm>
          <a:prstGeom prst="rect">
            <a:avLst/>
          </a:prstGeom>
        </p:spPr>
      </p:pic>
      <p:pic>
        <p:nvPicPr>
          <p:cNvPr id="4" name="Afbeelding 3">
            <a:extLst>
              <a:ext uri="{FF2B5EF4-FFF2-40B4-BE49-F238E27FC236}">
                <a16:creationId xmlns:a16="http://schemas.microsoft.com/office/drawing/2014/main" id="{89C15125-31C1-8CCB-C8BC-87D5BD77CA69}"/>
              </a:ext>
            </a:extLst>
          </p:cNvPr>
          <p:cNvPicPr>
            <a:picLocks noChangeAspect="1"/>
          </p:cNvPicPr>
          <p:nvPr/>
        </p:nvPicPr>
        <p:blipFill>
          <a:blip r:embed="rId4" cstate="print">
            <a:extLst>
              <a:ext uri="{28A0092B-C50C-407E-A947-70E740481C1C}">
                <a14:useLocalDpi xmlns:a14="http://schemas.microsoft.com/office/drawing/2010/main" val="0"/>
              </a:ext>
            </a:extLst>
          </a:blip>
          <a:srcRect l="1203" t="7504" r="2351" b="2057"/>
          <a:stretch/>
        </p:blipFill>
        <p:spPr>
          <a:xfrm>
            <a:off x="6288088" y="2289484"/>
            <a:ext cx="5143500" cy="3616681"/>
          </a:xfrm>
          <a:prstGeom prst="rect">
            <a:avLst/>
          </a:prstGeom>
        </p:spPr>
      </p:pic>
      <p:pic>
        <p:nvPicPr>
          <p:cNvPr id="7" name="8984ae898f9c4126.jpg" descr="8984ae898f9c4126.jpg">
            <a:extLst>
              <a:ext uri="{FF2B5EF4-FFF2-40B4-BE49-F238E27FC236}">
                <a16:creationId xmlns:a16="http://schemas.microsoft.com/office/drawing/2014/main" id="{9CB00B64-C80C-B4C2-AA71-64EABB6A3F46}"/>
              </a:ext>
            </a:extLst>
          </p:cNvPr>
          <p:cNvPicPr>
            <a:picLocks noChangeAspect="1"/>
          </p:cNvPicPr>
          <p:nvPr/>
        </p:nvPicPr>
        <p:blipFill>
          <a:blip r:embed="rId5"/>
          <a:srcRect l="15190" t="34771" r="52329" b="34771"/>
          <a:stretch/>
        </p:blipFill>
        <p:spPr>
          <a:xfrm>
            <a:off x="6288089" y="2289482"/>
            <a:ext cx="5143500" cy="3616681"/>
          </a:xfrm>
          <a:prstGeom prst="rect">
            <a:avLst/>
          </a:prstGeom>
          <a:ln w="12700" cap="flat">
            <a:noFill/>
            <a:miter lim="400000"/>
          </a:ln>
          <a:effectLst/>
        </p:spPr>
      </p:pic>
    </p:spTree>
    <p:extLst>
      <p:ext uri="{BB962C8B-B14F-4D97-AF65-F5344CB8AC3E}">
        <p14:creationId xmlns:p14="http://schemas.microsoft.com/office/powerpoint/2010/main" val="151332665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Wijzig tekst: klik 2x"/>
          <p:cNvSpPr txBox="1">
            <a:spLocks noGrp="1"/>
          </p:cNvSpPr>
          <p:nvPr>
            <p:ph type="body" idx="1"/>
          </p:nvPr>
        </p:nvSpPr>
        <p:spPr>
          <a:xfrm>
            <a:off x="635000" y="2289485"/>
            <a:ext cx="10923589" cy="4493152"/>
          </a:xfrm>
          <a:prstGeom prst="rect">
            <a:avLst/>
          </a:prstGeom>
        </p:spPr>
        <p:txBody>
          <a:bodyPr/>
          <a:lstStyle/>
          <a:p>
            <a:r>
              <a:rPr lang="nl-NL" dirty="0"/>
              <a:t>Veel kennis over het ‘hoe?’</a:t>
            </a:r>
          </a:p>
          <a:p>
            <a:r>
              <a:rPr lang="nl-NL" dirty="0"/>
              <a:t>Vraag hoe anderen het doen:</a:t>
            </a:r>
          </a:p>
          <a:p>
            <a:pPr lvl="1"/>
            <a:r>
              <a:rPr lang="nl-NL" dirty="0"/>
              <a:t>Zowel beginners;</a:t>
            </a:r>
          </a:p>
          <a:p>
            <a:pPr lvl="1"/>
            <a:r>
              <a:rPr lang="nl-NL" dirty="0"/>
              <a:t>als gevorderden</a:t>
            </a:r>
          </a:p>
          <a:p>
            <a:r>
              <a:rPr lang="nl-NL" dirty="0"/>
              <a:t>Waar mogelijk </a:t>
            </a:r>
            <a:r>
              <a:rPr lang="nl-NL" b="1" dirty="0"/>
              <a:t>niet</a:t>
            </a:r>
            <a:r>
              <a:rPr lang="nl-NL" dirty="0"/>
              <a:t> 1-op-1</a:t>
            </a:r>
          </a:p>
          <a:p>
            <a:r>
              <a:rPr lang="nl-NL" dirty="0"/>
              <a:t>Kan via opensourcewerken.nl</a:t>
            </a:r>
          </a:p>
          <a:p>
            <a:pPr lvl="1"/>
            <a:endParaRPr lang="nl-NL" dirty="0"/>
          </a:p>
          <a:p>
            <a:pPr lvl="1"/>
            <a:endParaRPr lang="nl-NL" dirty="0"/>
          </a:p>
        </p:txBody>
      </p:sp>
      <p:sp>
        <p:nvSpPr>
          <p:cNvPr id="1808" name="Het opensource-verhaal"/>
          <p:cNvSpPr txBox="1">
            <a:spLocks noGrp="1"/>
          </p:cNvSpPr>
          <p:nvPr>
            <p:ph type="title"/>
          </p:nvPr>
        </p:nvSpPr>
        <p:spPr>
          <a:prstGeom prst="rect">
            <a:avLst/>
          </a:prstGeom>
        </p:spPr>
        <p:txBody>
          <a:bodyPr/>
          <a:lstStyle>
            <a:lvl1pPr>
              <a:defRPr b="1">
                <a:solidFill>
                  <a:srgbClr val="FFFFFF"/>
                </a:solidFill>
              </a:defRPr>
            </a:lvl1pPr>
          </a:lstStyle>
          <a:p>
            <a:r>
              <a:rPr lang="nl-NL" dirty="0">
                <a:solidFill>
                  <a:srgbClr val="431560"/>
                </a:solidFill>
              </a:rPr>
              <a:t>3. We hebben elkaar veel te bieden</a:t>
            </a:r>
            <a:endParaRPr u="sng" dirty="0">
              <a:solidFill>
                <a:srgbClr val="431560"/>
              </a:solidFill>
              <a:highlight>
                <a:srgbClr val="000000"/>
              </a:highlight>
            </a:endParaRPr>
          </a:p>
        </p:txBody>
      </p:sp>
      <p:sp>
        <p:nvSpPr>
          <p:cNvPr id="1809" name="Dianummer"/>
          <p:cNvSpPr txBox="1">
            <a:spLocks noGrp="1"/>
          </p:cNvSpPr>
          <p:nvPr>
            <p:ph type="sldNum" sz="quarter" idx="2"/>
          </p:nvPr>
        </p:nvSpPr>
        <p:spPr>
          <a:xfrm>
            <a:off x="11431588" y="6391088"/>
            <a:ext cx="127001"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pic>
        <p:nvPicPr>
          <p:cNvPr id="5" name="Afbeelding 4">
            <a:extLst>
              <a:ext uri="{FF2B5EF4-FFF2-40B4-BE49-F238E27FC236}">
                <a16:creationId xmlns:a16="http://schemas.microsoft.com/office/drawing/2014/main" id="{6424CE4E-4B48-E133-365E-2256453FC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9347" y="2289485"/>
            <a:ext cx="4822241" cy="3616681"/>
          </a:xfrm>
          <a:prstGeom prst="rect">
            <a:avLst/>
          </a:prstGeom>
        </p:spPr>
      </p:pic>
      <p:pic>
        <p:nvPicPr>
          <p:cNvPr id="3" name="Afbeelding 2">
            <a:extLst>
              <a:ext uri="{FF2B5EF4-FFF2-40B4-BE49-F238E27FC236}">
                <a16:creationId xmlns:a16="http://schemas.microsoft.com/office/drawing/2014/main" id="{C9096CD4-8B78-9004-5F03-18E7A1B463F6}"/>
              </a:ext>
            </a:extLst>
          </p:cNvPr>
          <p:cNvPicPr>
            <a:picLocks noChangeAspect="1"/>
          </p:cNvPicPr>
          <p:nvPr/>
        </p:nvPicPr>
        <p:blipFill>
          <a:blip r:embed="rId3" cstate="print">
            <a:extLst>
              <a:ext uri="{28A0092B-C50C-407E-A947-70E740481C1C}">
                <a14:useLocalDpi xmlns:a14="http://schemas.microsoft.com/office/drawing/2010/main" val="0"/>
              </a:ext>
            </a:extLst>
          </a:blip>
          <a:srcRect t="26644" b="20619"/>
          <a:stretch/>
        </p:blipFill>
        <p:spPr>
          <a:xfrm>
            <a:off x="6288088" y="2289485"/>
            <a:ext cx="5143500" cy="3616682"/>
          </a:xfrm>
          <a:prstGeom prst="rect">
            <a:avLst/>
          </a:prstGeom>
        </p:spPr>
      </p:pic>
      <p:pic>
        <p:nvPicPr>
          <p:cNvPr id="2" name="Afbeelding 1">
            <a:extLst>
              <a:ext uri="{FF2B5EF4-FFF2-40B4-BE49-F238E27FC236}">
                <a16:creationId xmlns:a16="http://schemas.microsoft.com/office/drawing/2014/main" id="{6B173857-0141-51AA-93CE-C1E4D2906159}"/>
              </a:ext>
            </a:extLst>
          </p:cNvPr>
          <p:cNvPicPr>
            <a:picLocks noChangeAspect="1"/>
          </p:cNvPicPr>
          <p:nvPr/>
        </p:nvPicPr>
        <p:blipFill>
          <a:blip r:embed="rId4" cstate="print">
            <a:extLst>
              <a:ext uri="{28A0092B-C50C-407E-A947-70E740481C1C}">
                <a14:useLocalDpi xmlns:a14="http://schemas.microsoft.com/office/drawing/2010/main" val="0"/>
              </a:ext>
            </a:extLst>
          </a:blip>
          <a:srcRect t="23693" r="22794" b="3923"/>
          <a:stretch/>
        </p:blipFill>
        <p:spPr>
          <a:xfrm>
            <a:off x="6288089" y="2289483"/>
            <a:ext cx="5143500" cy="3616682"/>
          </a:xfrm>
          <a:prstGeom prst="rect">
            <a:avLst/>
          </a:prstGeom>
        </p:spPr>
      </p:pic>
    </p:spTree>
    <p:extLst>
      <p:ext uri="{BB962C8B-B14F-4D97-AF65-F5344CB8AC3E}">
        <p14:creationId xmlns:p14="http://schemas.microsoft.com/office/powerpoint/2010/main" val="6932362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Wijzig tekst: klik 2x"/>
          <p:cNvSpPr txBox="1">
            <a:spLocks noGrp="1"/>
          </p:cNvSpPr>
          <p:nvPr>
            <p:ph type="body" idx="1"/>
          </p:nvPr>
        </p:nvSpPr>
        <p:spPr>
          <a:xfrm>
            <a:off x="635000" y="2289485"/>
            <a:ext cx="10923589" cy="4254004"/>
          </a:xfrm>
          <a:prstGeom prst="rect">
            <a:avLst/>
          </a:prstGeom>
        </p:spPr>
        <p:txBody>
          <a:bodyPr/>
          <a:lstStyle/>
          <a:p>
            <a:r>
              <a:rPr lang="nl-NL" dirty="0"/>
              <a:t>Neem een kijkje op opensourcewerken.nl:</a:t>
            </a:r>
          </a:p>
          <a:p>
            <a:pPr lvl="1"/>
            <a:r>
              <a:rPr lang="nl-NL" dirty="0"/>
              <a:t>Volg de nieuwsbrief</a:t>
            </a:r>
          </a:p>
          <a:p>
            <a:pPr lvl="1"/>
            <a:r>
              <a:rPr lang="nl-NL" dirty="0"/>
              <a:t>Stel je vragen</a:t>
            </a:r>
          </a:p>
          <a:p>
            <a:pPr lvl="2"/>
            <a:r>
              <a:rPr lang="nl-NL" dirty="0"/>
              <a:t>Forum</a:t>
            </a:r>
          </a:p>
          <a:p>
            <a:pPr lvl="2"/>
            <a:r>
              <a:rPr lang="nl-NL" dirty="0" err="1"/>
              <a:t>Inloopuur</a:t>
            </a:r>
            <a:endParaRPr lang="nl-NL" dirty="0"/>
          </a:p>
          <a:p>
            <a:pPr lvl="1"/>
            <a:r>
              <a:rPr lang="nl-NL" dirty="0"/>
              <a:t>Deel je kennis</a:t>
            </a:r>
          </a:p>
          <a:p>
            <a:pPr lvl="2"/>
            <a:r>
              <a:rPr lang="nl-NL" dirty="0"/>
              <a:t>Forum</a:t>
            </a:r>
          </a:p>
          <a:p>
            <a:pPr lvl="2"/>
            <a:r>
              <a:rPr lang="nl-NL" dirty="0"/>
              <a:t>Blogs</a:t>
            </a:r>
          </a:p>
        </p:txBody>
      </p:sp>
      <p:sp>
        <p:nvSpPr>
          <p:cNvPr id="1808" name="Het opensource-verhaal"/>
          <p:cNvSpPr txBox="1">
            <a:spLocks noGrp="1"/>
          </p:cNvSpPr>
          <p:nvPr>
            <p:ph type="title"/>
          </p:nvPr>
        </p:nvSpPr>
        <p:spPr>
          <a:prstGeom prst="rect">
            <a:avLst/>
          </a:prstGeom>
        </p:spPr>
        <p:txBody>
          <a:bodyPr/>
          <a:lstStyle>
            <a:lvl1pPr>
              <a:defRPr b="1">
                <a:solidFill>
                  <a:srgbClr val="FFFFFF"/>
                </a:solidFill>
              </a:defRPr>
            </a:lvl1pPr>
          </a:lstStyle>
          <a:p>
            <a:r>
              <a:rPr lang="nl-NL" dirty="0">
                <a:solidFill>
                  <a:srgbClr val="431560"/>
                </a:solidFill>
              </a:rPr>
              <a:t>Graag tot ziens! </a:t>
            </a:r>
            <a:r>
              <a:rPr lang="nl-NL" dirty="0">
                <a:solidFill>
                  <a:srgbClr val="431560"/>
                </a:solidFill>
                <a:sym typeface="Wingdings" panose="05000000000000000000" pitchFamily="2" charset="2"/>
              </a:rPr>
              <a:t></a:t>
            </a:r>
            <a:endParaRPr dirty="0">
              <a:solidFill>
                <a:srgbClr val="431560"/>
              </a:solidFill>
              <a:highlight>
                <a:srgbClr val="000000"/>
              </a:highlight>
            </a:endParaRPr>
          </a:p>
        </p:txBody>
      </p:sp>
      <p:sp>
        <p:nvSpPr>
          <p:cNvPr id="1809" name="Dianummer"/>
          <p:cNvSpPr txBox="1">
            <a:spLocks noGrp="1"/>
          </p:cNvSpPr>
          <p:nvPr>
            <p:ph type="sldNum" sz="quarter" idx="2"/>
          </p:nvPr>
        </p:nvSpPr>
        <p:spPr>
          <a:xfrm>
            <a:off x="11431588" y="6391088"/>
            <a:ext cx="127001"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pic>
        <p:nvPicPr>
          <p:cNvPr id="5" name="Afbeelding 4">
            <a:extLst>
              <a:ext uri="{FF2B5EF4-FFF2-40B4-BE49-F238E27FC236}">
                <a16:creationId xmlns:a16="http://schemas.microsoft.com/office/drawing/2014/main" id="{7919A5EE-AA88-356D-46A2-2A46D9670356}"/>
              </a:ext>
            </a:extLst>
          </p:cNvPr>
          <p:cNvPicPr>
            <a:picLocks noChangeAspect="1"/>
          </p:cNvPicPr>
          <p:nvPr/>
        </p:nvPicPr>
        <p:blipFill>
          <a:blip r:embed="rId2">
            <a:extLst>
              <a:ext uri="{28A0092B-C50C-407E-A947-70E740481C1C}">
                <a14:useLocalDpi xmlns:a14="http://schemas.microsoft.com/office/drawing/2010/main" val="0"/>
              </a:ext>
            </a:extLst>
          </a:blip>
          <a:srcRect r="5188"/>
          <a:stretch/>
        </p:blipFill>
        <p:spPr>
          <a:xfrm>
            <a:off x="6288089" y="2289483"/>
            <a:ext cx="5143499" cy="3616683"/>
          </a:xfrm>
          <a:prstGeom prst="rect">
            <a:avLst/>
          </a:prstGeom>
        </p:spPr>
      </p:pic>
      <p:sp>
        <p:nvSpPr>
          <p:cNvPr id="7" name="Tekstvak 6">
            <a:extLst>
              <a:ext uri="{FF2B5EF4-FFF2-40B4-BE49-F238E27FC236}">
                <a16:creationId xmlns:a16="http://schemas.microsoft.com/office/drawing/2014/main" id="{66804D6F-DF4D-D775-C53A-6965D96D5683}"/>
              </a:ext>
            </a:extLst>
          </p:cNvPr>
          <p:cNvSpPr txBox="1"/>
          <p:nvPr/>
        </p:nvSpPr>
        <p:spPr>
          <a:xfrm>
            <a:off x="6288089" y="5860200"/>
            <a:ext cx="1547858"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100" b="0" i="0" u="none" strike="noStrike" cap="none" spc="0" normalizeH="0" baseline="0" dirty="0">
                <a:ln>
                  <a:noFill/>
                </a:ln>
                <a:solidFill>
                  <a:srgbClr val="000000"/>
                </a:solidFill>
                <a:effectLst/>
                <a:uFillTx/>
                <a:latin typeface="Verdana"/>
                <a:ea typeface="Verdana"/>
                <a:cs typeface="Verdana"/>
                <a:sym typeface="Verdana"/>
              </a:rPr>
              <a:t>CC BY: </a:t>
            </a:r>
            <a:r>
              <a:rPr kumimoji="0" lang="nl-NL" sz="1100" b="0" i="0" u="none" strike="noStrike" cap="none" spc="0" normalizeH="0" baseline="0" dirty="0" err="1">
                <a:ln>
                  <a:noFill/>
                </a:ln>
                <a:solidFill>
                  <a:srgbClr val="000000"/>
                </a:solidFill>
                <a:effectLst/>
                <a:uFillTx/>
                <a:latin typeface="Verdana"/>
                <a:ea typeface="Verdana"/>
                <a:cs typeface="Verdana"/>
                <a:sym typeface="Verdana"/>
              </a:rPr>
              <a:t>PublicSpaces</a:t>
            </a:r>
            <a:endParaRPr kumimoji="0" lang="nl-NL" sz="1100" b="0" i="0" u="none" strike="noStrike" cap="none" spc="0" normalizeH="0" baseline="0" dirty="0">
              <a:ln>
                <a:noFill/>
              </a:ln>
              <a:solidFill>
                <a:srgbClr val="000000"/>
              </a:solidFill>
              <a:effectLst/>
              <a:uFillTx/>
              <a:latin typeface="Verdana"/>
              <a:ea typeface="Verdana"/>
              <a:cs typeface="Verdana"/>
              <a:sym typeface="Verdana"/>
            </a:endParaRPr>
          </a:p>
        </p:txBody>
      </p:sp>
    </p:spTree>
    <p:extLst>
      <p:ext uri="{BB962C8B-B14F-4D97-AF65-F5344CB8AC3E}">
        <p14:creationId xmlns:p14="http://schemas.microsoft.com/office/powerpoint/2010/main" val="324688805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92CD"/>
        </a:solidFill>
        <a:effectLst/>
      </p:bgPr>
    </p:bg>
    <p:spTree>
      <p:nvGrpSpPr>
        <p:cNvPr id="1" name=""/>
        <p:cNvGrpSpPr/>
        <p:nvPr/>
      </p:nvGrpSpPr>
      <p:grpSpPr>
        <a:xfrm>
          <a:off x="0" y="0"/>
          <a:ext cx="0" cy="0"/>
          <a:chOff x="0" y="0"/>
          <a:chExt cx="0" cy="0"/>
        </a:xfrm>
      </p:grpSpPr>
      <p:sp>
        <p:nvSpPr>
          <p:cNvPr id="2656" name="Dianumm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2657" name="Bijschrift"/>
          <p:cNvSpPr/>
          <p:nvPr/>
        </p:nvSpPr>
        <p:spPr>
          <a:xfrm>
            <a:off x="2307915" y="2046205"/>
            <a:ext cx="7797008" cy="3229770"/>
          </a:xfrm>
          <a:custGeom>
            <a:avLst/>
            <a:gdLst/>
            <a:ahLst/>
            <a:cxnLst>
              <a:cxn ang="0">
                <a:pos x="wd2" y="hd2"/>
              </a:cxn>
              <a:cxn ang="5400000">
                <a:pos x="wd2" y="hd2"/>
              </a:cxn>
              <a:cxn ang="10800000">
                <a:pos x="wd2" y="hd2"/>
              </a:cxn>
              <a:cxn ang="16200000">
                <a:pos x="wd2" y="hd2"/>
              </a:cxn>
            </a:cxnLst>
            <a:rect l="0" t="0" r="r" b="b"/>
            <a:pathLst>
              <a:path w="21600" h="21600" extrusionOk="0">
                <a:moveTo>
                  <a:pt x="995" y="0"/>
                </a:moveTo>
                <a:cubicBezTo>
                  <a:pt x="445" y="0"/>
                  <a:pt x="0" y="1075"/>
                  <a:pt x="0" y="2402"/>
                </a:cubicBezTo>
                <a:lnTo>
                  <a:pt x="0" y="14349"/>
                </a:lnTo>
                <a:cubicBezTo>
                  <a:pt x="0" y="15676"/>
                  <a:pt x="445" y="16751"/>
                  <a:pt x="995" y="16751"/>
                </a:cubicBezTo>
                <a:lnTo>
                  <a:pt x="3975" y="16751"/>
                </a:lnTo>
                <a:lnTo>
                  <a:pt x="5189" y="21600"/>
                </a:lnTo>
                <a:lnTo>
                  <a:pt x="6404" y="16751"/>
                </a:lnTo>
                <a:lnTo>
                  <a:pt x="20604" y="16751"/>
                </a:lnTo>
                <a:cubicBezTo>
                  <a:pt x="21154" y="16751"/>
                  <a:pt x="21600" y="15676"/>
                  <a:pt x="21600" y="14349"/>
                </a:cubicBezTo>
                <a:lnTo>
                  <a:pt x="21600" y="2402"/>
                </a:lnTo>
                <a:cubicBezTo>
                  <a:pt x="21600" y="1075"/>
                  <a:pt x="21154" y="0"/>
                  <a:pt x="20604" y="0"/>
                </a:cubicBezTo>
                <a:lnTo>
                  <a:pt x="995" y="0"/>
                </a:lnTo>
                <a:close/>
              </a:path>
            </a:pathLst>
          </a:custGeom>
          <a:solidFill>
            <a:schemeClr val="accent6"/>
          </a:solidFill>
          <a:ln w="12700">
            <a:miter lim="400000"/>
          </a:ln>
          <a:effectLst>
            <a:outerShdw blurRad="177800" dist="25400" dir="5400000" rotWithShape="0">
              <a:srgbClr val="000000">
                <a:alpha val="50000"/>
              </a:srgbClr>
            </a:outerShdw>
          </a:effectLst>
        </p:spPr>
        <p:txBody>
          <a:bodyPr lIns="45719" rIns="45719" anchor="ctr"/>
          <a:lstStyle/>
          <a:p>
            <a:endParaRPr/>
          </a:p>
        </p:txBody>
      </p:sp>
      <p:sp>
        <p:nvSpPr>
          <p:cNvPr id="2658" name="Aan de slag!"/>
          <p:cNvSpPr txBox="1"/>
          <p:nvPr/>
        </p:nvSpPr>
        <p:spPr>
          <a:xfrm>
            <a:off x="3193800" y="2582177"/>
            <a:ext cx="5804400" cy="14425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685800">
              <a:defRPr sz="6450" b="1" baseline="7751">
                <a:solidFill>
                  <a:srgbClr val="FFFFFF"/>
                </a:solidFill>
              </a:defRPr>
            </a:lvl1pPr>
          </a:lstStyle>
          <a:p>
            <a:r>
              <a:rPr lang="nl-NL" dirty="0"/>
              <a:t>Vragen?</a:t>
            </a:r>
            <a:endParaRPr dirty="0"/>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xmlns:m="http://schemas.openxmlformats.org/officeDocument/2006/math" xmlns:a14="http://schemas.microsoft.com/office/drawing/2010/main">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 name="Opensourcewerken: veilig, efficiënt en transparant…"/>
          <p:cNvSpPr txBox="1"/>
          <p:nvPr/>
        </p:nvSpPr>
        <p:spPr>
          <a:xfrm>
            <a:off x="613584" y="329693"/>
            <a:ext cx="10741442" cy="61986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numCol="2" spcCol="537072"/>
          <a:lstStyle/>
          <a:p>
            <a:pPr defTabSz="457200">
              <a:lnSpc>
                <a:spcPct val="140000"/>
              </a:lnSpc>
              <a:spcBef>
                <a:spcPts val="1000"/>
              </a:spcBef>
              <a:defRPr b="1">
                <a:solidFill>
                  <a:srgbClr val="F092CD"/>
                </a:solidFill>
                <a:latin typeface="RijksoverheidSansText"/>
                <a:ea typeface="RijksoverheidSansText"/>
                <a:cs typeface="RijksoverheidSansText"/>
                <a:sym typeface="RijksoverheidSansText"/>
              </a:defRPr>
            </a:pPr>
            <a:r>
              <a:t>Opensourcewerken: veilig, efficiënt en transparant</a:t>
            </a:r>
          </a:p>
          <a:p>
            <a:pPr defTabSz="457200">
              <a:lnSpc>
                <a:spcPct val="140000"/>
              </a:lnSpc>
              <a:spcBef>
                <a:spcPts val="1000"/>
              </a:spcBef>
              <a:defRPr sz="1400" b="1">
                <a:solidFill>
                  <a:schemeClr val="accent6"/>
                </a:solidFill>
                <a:uFill>
                  <a:solidFill>
                    <a:srgbClr val="000000"/>
                  </a:solidFill>
                </a:uFill>
                <a:latin typeface="RijksoverheidSansText"/>
                <a:ea typeface="RijksoverheidSansText"/>
                <a:cs typeface="RijksoverheidSansText"/>
                <a:sym typeface="RijksoverheidSansText"/>
              </a:defRPr>
            </a:pPr>
            <a:r>
              <a:t>Open source is een manier van werken waarbij de makers van systemen de broncode openbaar maken. Hierdoor kan iedereen de software inzien en hergebruiken. De overheid hanteert het beleid ‘Open, tenzij’: software van de overheid moet zoveel mogelijk open source zijn, tenzij er gegronde redenen zijn om de software niet openbaar te maken. </a:t>
            </a:r>
          </a:p>
          <a:p>
            <a:pPr defTabSz="457200">
              <a:lnSpc>
                <a:spcPct val="140000"/>
              </a:lnSpc>
              <a:defRPr sz="1300" b="1">
                <a:solidFill>
                  <a:srgbClr val="F092CD"/>
                </a:solidFill>
                <a:uFill>
                  <a:solidFill>
                    <a:srgbClr val="000000"/>
                  </a:solidFill>
                </a:uFill>
                <a:latin typeface="RijksoverheidSansText"/>
                <a:ea typeface="RijksoverheidSansText"/>
                <a:cs typeface="RijksoverheidSansText"/>
                <a:sym typeface="RijksoverheidSansText"/>
              </a:defRPr>
            </a:pPr>
            <a:r>
              <a:t>Open source: zo werkt het</a:t>
            </a:r>
          </a:p>
          <a:p>
            <a:pPr marL="110289" indent="-110289" defTabSz="457200">
              <a:lnSpc>
                <a:spcPct val="140000"/>
              </a:lnSpc>
              <a:spcBef>
                <a:spcPts val="1000"/>
              </a:spcBef>
              <a:buClr>
                <a:srgbClr val="F092CD"/>
              </a:buClr>
              <a:buSzPct val="100000"/>
              <a:buChar char="•"/>
              <a:defRPr sz="1100">
                <a:solidFill>
                  <a:schemeClr val="accent6"/>
                </a:solidFill>
                <a:uFill>
                  <a:solidFill>
                    <a:srgbClr val="000000"/>
                  </a:solidFill>
                </a:uFill>
                <a:latin typeface="RijksoverheidSansText"/>
                <a:ea typeface="RijksoverheidSansText"/>
                <a:cs typeface="RijksoverheidSansText"/>
                <a:sym typeface="RijksoverheidSansText"/>
              </a:defRPr>
            </a:pPr>
            <a:r>
              <a:t>Bij opensourcesoftware publiceren de makers de broncode op gespecialiseerde online platforms. Bekende platforms zijn </a:t>
            </a:r>
            <a:r>
              <a:rPr u="sng">
                <a:uFill>
                  <a:solidFill>
                    <a:srgbClr val="FF5300"/>
                  </a:solidFill>
                </a:uFill>
                <a:hlinkClick r:id="rId2"/>
              </a:rPr>
              <a:t>GitHub</a:t>
            </a:r>
            <a:r>
              <a:t> en </a:t>
            </a:r>
            <a:r>
              <a:rPr u="sng">
                <a:uFill>
                  <a:solidFill>
                    <a:srgbClr val="FF5300"/>
                  </a:solidFill>
                </a:uFill>
                <a:hlinkClick r:id="rId3"/>
              </a:rPr>
              <a:t>GitLab</a:t>
            </a:r>
            <a:r>
              <a:t>. Iedereen kan de software daar bekijken, kopiëren, aanpassen of delen. Mensen kunnen voorstellen doen voor verbeteringen of toevoegingen. Dit kan over de broncode gaan, maar bijvoorbeeld ook over tekst of ontwerp. Opensourcesystemen hebben altijd een licentie waarin staat welke onderdelen je mag gebruiken en op welke manier. </a:t>
            </a:r>
          </a:p>
          <a:p>
            <a:pPr marL="120315" indent="-120315" defTabSz="457200">
              <a:lnSpc>
                <a:spcPct val="140000"/>
              </a:lnSpc>
              <a:buClr>
                <a:srgbClr val="F092CD"/>
              </a:buClr>
              <a:buSzPct val="100000"/>
              <a:buChar char="•"/>
              <a:defRPr sz="1200" b="1">
                <a:solidFill>
                  <a:srgbClr val="F092CD"/>
                </a:solidFill>
                <a:uFill>
                  <a:solidFill>
                    <a:srgbClr val="000000"/>
                  </a:solidFill>
                </a:uFill>
                <a:latin typeface="RijksoverheidSansText"/>
                <a:ea typeface="RijksoverheidSansText"/>
                <a:cs typeface="RijksoverheidSansText"/>
                <a:sym typeface="RijksoverheidSansText"/>
              </a:defRPr>
            </a:pPr>
            <a:r>
              <a:t>De voordelen van open source</a:t>
            </a:r>
          </a:p>
          <a:p>
            <a:pPr marL="110289" indent="-110289" defTabSz="457200">
              <a:lnSpc>
                <a:spcPct val="140000"/>
              </a:lnSpc>
              <a:spcBef>
                <a:spcPts val="1000"/>
              </a:spcBef>
              <a:buClr>
                <a:srgbClr val="F092CD"/>
              </a:buClr>
              <a:buSzPct val="100000"/>
              <a:buChar char="•"/>
              <a:defRPr sz="1100">
                <a:solidFill>
                  <a:schemeClr val="accent6"/>
                </a:solidFill>
                <a:uFill>
                  <a:solidFill>
                    <a:srgbClr val="000000"/>
                  </a:solidFill>
                </a:uFill>
                <a:latin typeface="RijksoverheidSansText"/>
                <a:ea typeface="RijksoverheidSansText"/>
                <a:cs typeface="RijksoverheidSansText"/>
                <a:sym typeface="RijksoverheidSansText"/>
              </a:defRPr>
            </a:pPr>
            <a:r>
              <a:rPr b="1"/>
              <a:t>Transparantie &amp; vertrouwen</a:t>
            </a:r>
            <a:r>
              <a:t>: Iedereen die dat wil, kan zien hoe de software werkt en in elkaar zit. Dit leidt tot vertrouwen in digitale diensten van de overheid.</a:t>
            </a:r>
          </a:p>
          <a:p>
            <a:pPr marL="110289" indent="-110289" defTabSz="457200">
              <a:lnSpc>
                <a:spcPct val="140000"/>
              </a:lnSpc>
              <a:spcBef>
                <a:spcPts val="1000"/>
              </a:spcBef>
              <a:buClr>
                <a:srgbClr val="F092CD"/>
              </a:buClr>
              <a:buSzPct val="100000"/>
              <a:buChar char="•"/>
              <a:defRPr sz="1100">
                <a:solidFill>
                  <a:schemeClr val="accent6"/>
                </a:solidFill>
                <a:uFill>
                  <a:solidFill>
                    <a:srgbClr val="000000"/>
                  </a:solidFill>
                </a:uFill>
                <a:latin typeface="RijksoverheidSansText"/>
                <a:ea typeface="RijksoverheidSansText"/>
                <a:cs typeface="RijksoverheidSansText"/>
                <a:sym typeface="RijksoverheidSansText"/>
              </a:defRPr>
            </a:pPr>
            <a:r>
              <a:rPr b="1"/>
              <a:t>Samenwerking &amp; innovatie</a:t>
            </a:r>
            <a:r>
              <a:t>: Verschillende overheidsinstellingen, ondernemers en inwoners kunnen samenwerken aan software, en van elkaar leren. Ontwikkelaars kunnen gebruikmaken van elkaars ideeën, en samen sneller innoveren.</a:t>
            </a:r>
          </a:p>
          <a:p>
            <a:pPr marL="110289" indent="-110289" defTabSz="457200">
              <a:lnSpc>
                <a:spcPct val="140000"/>
              </a:lnSpc>
              <a:spcBef>
                <a:spcPts val="1000"/>
              </a:spcBef>
              <a:buClr>
                <a:srgbClr val="F092CD"/>
              </a:buClr>
              <a:buSzPct val="100000"/>
              <a:buChar char="•"/>
              <a:defRPr sz="1100">
                <a:solidFill>
                  <a:schemeClr val="accent6"/>
                </a:solidFill>
                <a:uFill>
                  <a:solidFill>
                    <a:srgbClr val="000000"/>
                  </a:solidFill>
                </a:uFill>
                <a:latin typeface="RijksoverheidSansText"/>
                <a:ea typeface="RijksoverheidSansText"/>
                <a:cs typeface="RijksoverheidSansText"/>
                <a:sym typeface="RijksoverheidSansText"/>
              </a:defRPr>
            </a:pPr>
            <a:r>
              <a:rPr b="1"/>
              <a:t>Veilig &amp; betrouwbaar</a:t>
            </a:r>
            <a:r>
              <a:t>: Iedereen kan fouten of risico’s ontdekken en onderzoeken. Dit waarborgt de veiligheid en betrouwbaarheid van bijvoorbeeld apps en inlogmethodes. </a:t>
            </a:r>
          </a:p>
          <a:p>
            <a:pPr marL="110289" indent="-110289" defTabSz="457200">
              <a:lnSpc>
                <a:spcPct val="140000"/>
              </a:lnSpc>
              <a:spcBef>
                <a:spcPts val="1000"/>
              </a:spcBef>
              <a:buClr>
                <a:srgbClr val="F092CD"/>
              </a:buClr>
              <a:buSzPct val="100000"/>
              <a:buChar char="•"/>
              <a:defRPr sz="1100">
                <a:solidFill>
                  <a:schemeClr val="accent6"/>
                </a:solidFill>
                <a:uFill>
                  <a:solidFill>
                    <a:srgbClr val="000000"/>
                  </a:solidFill>
                </a:uFill>
                <a:latin typeface="RijksoverheidSansText"/>
                <a:ea typeface="RijksoverheidSansText"/>
                <a:cs typeface="RijksoverheidSansText"/>
                <a:sym typeface="RijksoverheidSansText"/>
              </a:defRPr>
            </a:pPr>
            <a:r>
              <a:rPr b="1"/>
              <a:t>Efficiënt &amp; onafhankelijk</a:t>
            </a:r>
            <a:r>
              <a:t>: Doordat open software herbruikbaar is, kan opensourcewerken innovatie en ontwikkelprocessen versnellen. Gemeentes kunnen bijvoorbeeld software van elkaar gebruiken. Dit zorgt voor een efficiënte besteding van publiek geld. Ook is de overheid zo niet afhankelijk van één specifieke softwareleverancier.</a:t>
            </a:r>
          </a:p>
          <a:p>
            <a:pPr marL="130342" indent="-130342" defTabSz="457200">
              <a:lnSpc>
                <a:spcPct val="140000"/>
              </a:lnSpc>
              <a:buClr>
                <a:srgbClr val="F092CD"/>
              </a:buClr>
              <a:buSzPct val="100000"/>
              <a:buChar char="•"/>
              <a:defRPr sz="1300" b="1">
                <a:solidFill>
                  <a:srgbClr val="F092CD"/>
                </a:solidFill>
                <a:uFill>
                  <a:solidFill>
                    <a:srgbClr val="000000"/>
                  </a:solidFill>
                </a:uFill>
                <a:latin typeface="RijksoverheidSansText"/>
                <a:ea typeface="RijksoverheidSansText"/>
                <a:cs typeface="RijksoverheidSansText"/>
                <a:sym typeface="RijksoverheidSansText"/>
              </a:defRPr>
            </a:pPr>
            <a:r>
              <a:t>Drie niveaus van opensourcewerken</a:t>
            </a:r>
          </a:p>
          <a:p>
            <a:pPr marL="110289" indent="-110289" defTabSz="457200">
              <a:lnSpc>
                <a:spcPct val="140000"/>
              </a:lnSpc>
              <a:spcBef>
                <a:spcPts val="1000"/>
              </a:spcBef>
              <a:buClr>
                <a:srgbClr val="F092CD"/>
              </a:buClr>
              <a:buSzPct val="100000"/>
              <a:buChar char="•"/>
              <a:defRPr sz="1100">
                <a:solidFill>
                  <a:schemeClr val="accent6"/>
                </a:solidFill>
                <a:uFill>
                  <a:solidFill>
                    <a:srgbClr val="000000"/>
                  </a:solidFill>
                </a:uFill>
                <a:latin typeface="RijksoverheidSansText"/>
                <a:ea typeface="RijksoverheidSansText"/>
                <a:cs typeface="RijksoverheidSansText"/>
                <a:sym typeface="RijksoverheidSansText"/>
              </a:defRPr>
            </a:pPr>
            <a:r>
              <a:t>Opensourcewerken kan op verschillende niveaus: van alleen de broncode openbaar maken tot actief een community betrekken voor feedback.  </a:t>
            </a:r>
          </a:p>
          <a:p>
            <a:pPr marL="110289" indent="-110289" defTabSz="457200">
              <a:lnSpc>
                <a:spcPct val="140000"/>
              </a:lnSpc>
              <a:spcBef>
                <a:spcPts val="1000"/>
              </a:spcBef>
              <a:buClr>
                <a:srgbClr val="F092CD"/>
              </a:buClr>
              <a:buSzPct val="100000"/>
              <a:buChar char="•"/>
              <a:defRPr sz="1100" b="1">
                <a:solidFill>
                  <a:schemeClr val="accent6"/>
                </a:solidFill>
                <a:uFill>
                  <a:solidFill>
                    <a:srgbClr val="000000"/>
                  </a:solidFill>
                </a:uFill>
                <a:latin typeface="RijksoverheidSansText"/>
                <a:ea typeface="RijksoverheidSansText"/>
                <a:cs typeface="RijksoverheidSansText"/>
                <a:sym typeface="RijksoverheidSansText"/>
              </a:defRPr>
            </a:pPr>
            <a:r>
              <a:t>Niveau C: </a:t>
            </a:r>
            <a:r>
              <a:rPr b="0"/>
              <a:t>De bouwers maken de broncode openbaar, maar reageren niet op feedback. </a:t>
            </a:r>
            <a:br>
              <a:rPr b="0"/>
            </a:br>
            <a:r>
              <a:rPr b="0"/>
              <a:t>Anderen kunnen wel onderdelen gebruiken en ervan leren.</a:t>
            </a:r>
          </a:p>
          <a:p>
            <a:pPr marL="110289" indent="-110289" defTabSz="457200">
              <a:lnSpc>
                <a:spcPct val="140000"/>
              </a:lnSpc>
              <a:spcBef>
                <a:spcPts val="1000"/>
              </a:spcBef>
              <a:buClr>
                <a:srgbClr val="F092CD"/>
              </a:buClr>
              <a:buSzPct val="100000"/>
              <a:buChar char="•"/>
              <a:defRPr sz="1100">
                <a:solidFill>
                  <a:schemeClr val="accent6"/>
                </a:solidFill>
                <a:uFill>
                  <a:solidFill>
                    <a:srgbClr val="000000"/>
                  </a:solidFill>
                </a:uFill>
                <a:latin typeface="RijksoverheidSansText"/>
                <a:ea typeface="RijksoverheidSansText"/>
                <a:cs typeface="RijksoverheidSansText"/>
                <a:sym typeface="RijksoverheidSansText"/>
              </a:defRPr>
            </a:pPr>
            <a:r>
              <a:rPr b="1"/>
              <a:t>Niveau B: </a:t>
            </a:r>
            <a:r>
              <a:t>De bouwers maken de broncode openbaar, maar gaan </a:t>
            </a:r>
            <a:r>
              <a:rPr i="1"/>
              <a:t>niet</a:t>
            </a:r>
            <a:r>
              <a:t> actief op zoek naar feedback. Ze bekijken de feedback wel en reageren erop. Zo kunnen de bouwers gebruikmaken van inzichten van anderen.</a:t>
            </a:r>
          </a:p>
          <a:p>
            <a:pPr marL="110289" indent="-110289" defTabSz="457200">
              <a:lnSpc>
                <a:spcPct val="140000"/>
              </a:lnSpc>
              <a:spcBef>
                <a:spcPts val="1000"/>
              </a:spcBef>
              <a:buClr>
                <a:srgbClr val="F092CD"/>
              </a:buClr>
              <a:buSzPct val="100000"/>
              <a:buChar char="•"/>
              <a:defRPr sz="1100">
                <a:solidFill>
                  <a:schemeClr val="accent6"/>
                </a:solidFill>
                <a:uFill>
                  <a:solidFill>
                    <a:srgbClr val="000000"/>
                  </a:solidFill>
                </a:uFill>
                <a:latin typeface="RijksoverheidSansText"/>
                <a:ea typeface="RijksoverheidSansText"/>
                <a:cs typeface="RijksoverheidSansText"/>
                <a:sym typeface="RijksoverheidSansText"/>
              </a:defRPr>
            </a:pPr>
            <a:r>
              <a:rPr b="1"/>
              <a:t>Niveau A: </a:t>
            </a:r>
            <a:r>
              <a:t>De bouwers maken de broncode openbaar, en zoeken actief naar feedback. </a:t>
            </a:r>
            <a:br/>
            <a:r>
              <a:t>Ze zorgen voor een actieve community waarin ze het gesprek aangaan met gebruikers en experts. Zo verbeteren de makers het systeem intensief en stemmen ze het goed af op de behoeftes van de gebruikers.</a:t>
            </a:r>
          </a:p>
          <a:p>
            <a:pPr marL="110289" indent="-110289" defTabSz="457200">
              <a:lnSpc>
                <a:spcPct val="140000"/>
              </a:lnSpc>
              <a:spcBef>
                <a:spcPts val="1000"/>
              </a:spcBef>
              <a:buClr>
                <a:srgbClr val="F092CD"/>
              </a:buClr>
              <a:buSzPct val="100000"/>
              <a:buChar char="•"/>
              <a:defRPr sz="1100">
                <a:solidFill>
                  <a:schemeClr val="accent6"/>
                </a:solidFill>
                <a:uFill>
                  <a:solidFill>
                    <a:srgbClr val="000000"/>
                  </a:solidFill>
                </a:uFill>
                <a:latin typeface="RijksoverheidSansText"/>
                <a:ea typeface="RijksoverheidSansText"/>
                <a:cs typeface="RijksoverheidSansText"/>
                <a:sym typeface="RijksoverheidSansText"/>
              </a:defRPr>
            </a:pPr>
            <a:r>
              <a:t>Hoe hoger het niveau, hoe intensiever het traject en hoe meer open source oplevert. Klein beginnen en later uitbouwen is een haalbare, effectieve en motiverende strategie. </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Wijzig tekst: klik 2x"/>
          <p:cNvSpPr txBox="1">
            <a:spLocks noGrp="1"/>
          </p:cNvSpPr>
          <p:nvPr>
            <p:ph type="body" idx="1"/>
          </p:nvPr>
        </p:nvSpPr>
        <p:spPr>
          <a:prstGeom prst="rect">
            <a:avLst/>
          </a:prstGeom>
        </p:spPr>
        <p:txBody>
          <a:bodyPr/>
          <a:lstStyle/>
          <a:p>
            <a:r>
              <a:rPr lang="nl-NL" dirty="0" err="1"/>
              <a:t>Projectoverstijgend</a:t>
            </a:r>
            <a:r>
              <a:rPr lang="nl-NL" dirty="0"/>
              <a:t> kennis uitwisselen tools &amp; community</a:t>
            </a:r>
          </a:p>
          <a:p>
            <a:r>
              <a:rPr lang="nl-NL" dirty="0"/>
              <a:t>Op </a:t>
            </a:r>
            <a:r>
              <a:rPr lang="nl-NL" dirty="0" err="1"/>
              <a:t>Pleio</a:t>
            </a:r>
            <a:r>
              <a:rPr lang="nl-NL" dirty="0"/>
              <a:t>. </a:t>
            </a:r>
            <a:r>
              <a:rPr lang="nl-NL" dirty="0" err="1"/>
              <a:t>Practice</a:t>
            </a:r>
            <a:r>
              <a:rPr lang="nl-NL" dirty="0"/>
              <a:t> </a:t>
            </a:r>
            <a:r>
              <a:rPr lang="nl-NL" dirty="0" err="1"/>
              <a:t>what</a:t>
            </a:r>
            <a:r>
              <a:rPr lang="nl-NL" dirty="0"/>
              <a:t> </a:t>
            </a:r>
            <a:r>
              <a:rPr lang="nl-NL" dirty="0" err="1"/>
              <a:t>you</a:t>
            </a:r>
            <a:r>
              <a:rPr lang="nl-NL" dirty="0"/>
              <a:t> </a:t>
            </a:r>
            <a:r>
              <a:rPr lang="nl-NL" dirty="0" err="1"/>
              <a:t>preach</a:t>
            </a:r>
            <a:r>
              <a:rPr lang="nl-NL" dirty="0"/>
              <a:t> tenslotte </a:t>
            </a:r>
            <a:r>
              <a:rPr lang="nl-NL" dirty="0">
                <a:sym typeface="Wingdings" panose="05000000000000000000" pitchFamily="2" charset="2"/>
              </a:rPr>
              <a:t></a:t>
            </a:r>
          </a:p>
          <a:p>
            <a:r>
              <a:rPr lang="nl-NL" dirty="0" err="1">
                <a:sym typeface="Wingdings" panose="05000000000000000000" pitchFamily="2" charset="2"/>
              </a:rPr>
              <a:t>Toolbox</a:t>
            </a:r>
            <a:r>
              <a:rPr lang="nl-NL" dirty="0">
                <a:sym typeface="Wingdings" panose="05000000000000000000" pitchFamily="2" charset="2"/>
              </a:rPr>
              <a:t>, inspiratie, blogs en maandelijkse nieuwsbrief</a:t>
            </a:r>
          </a:p>
          <a:p>
            <a:r>
              <a:rPr lang="nl-NL" dirty="0">
                <a:sym typeface="Wingdings" panose="05000000000000000000" pitchFamily="2" charset="2"/>
              </a:rPr>
              <a:t>Schrijfgroep, </a:t>
            </a:r>
            <a:r>
              <a:rPr lang="nl-NL" dirty="0" err="1">
                <a:sym typeface="Wingdings" panose="05000000000000000000" pitchFamily="2" charset="2"/>
              </a:rPr>
              <a:t>comregiegroep</a:t>
            </a:r>
            <a:r>
              <a:rPr lang="nl-NL" dirty="0">
                <a:sym typeface="Wingdings" panose="05000000000000000000" pitchFamily="2" charset="2"/>
              </a:rPr>
              <a:t>, plek binnen OS kennisnetwerk</a:t>
            </a:r>
          </a:p>
          <a:p>
            <a:r>
              <a:rPr lang="nl-NL" dirty="0">
                <a:sym typeface="Wingdings" panose="05000000000000000000" pitchFamily="2" charset="2"/>
              </a:rPr>
              <a:t>Coördinatie door redactie</a:t>
            </a:r>
            <a:endParaRPr lang="nl-NL" dirty="0"/>
          </a:p>
        </p:txBody>
      </p:sp>
      <p:sp>
        <p:nvSpPr>
          <p:cNvPr id="1808" name="Het opensource-verhaal"/>
          <p:cNvSpPr txBox="1">
            <a:spLocks noGrp="1"/>
          </p:cNvSpPr>
          <p:nvPr>
            <p:ph type="title"/>
          </p:nvPr>
        </p:nvSpPr>
        <p:spPr>
          <a:prstGeom prst="rect">
            <a:avLst/>
          </a:prstGeom>
        </p:spPr>
        <p:txBody>
          <a:bodyPr/>
          <a:lstStyle>
            <a:lvl1pPr>
              <a:defRPr b="1">
                <a:solidFill>
                  <a:srgbClr val="FFFFFF"/>
                </a:solidFill>
              </a:defRPr>
            </a:lvl1pPr>
          </a:lstStyle>
          <a:p>
            <a:r>
              <a:rPr lang="nl-NL" dirty="0">
                <a:solidFill>
                  <a:srgbClr val="431560"/>
                </a:solidFill>
              </a:rPr>
              <a:t>Over Opensourcewerken.nl</a:t>
            </a:r>
            <a:endParaRPr dirty="0">
              <a:solidFill>
                <a:srgbClr val="431560"/>
              </a:solidFill>
              <a:highlight>
                <a:srgbClr val="000000"/>
              </a:highlight>
            </a:endParaRPr>
          </a:p>
        </p:txBody>
      </p:sp>
      <p:sp>
        <p:nvSpPr>
          <p:cNvPr id="1809" name="Dianummer"/>
          <p:cNvSpPr txBox="1">
            <a:spLocks noGrp="1"/>
          </p:cNvSpPr>
          <p:nvPr>
            <p:ph type="sldNum" sz="quarter" idx="2"/>
          </p:nvPr>
        </p:nvSpPr>
        <p:spPr>
          <a:xfrm>
            <a:off x="11431588" y="6391088"/>
            <a:ext cx="127001" cy="152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pic>
        <p:nvPicPr>
          <p:cNvPr id="5" name="Afbeelding 4">
            <a:extLst>
              <a:ext uri="{FF2B5EF4-FFF2-40B4-BE49-F238E27FC236}">
                <a16:creationId xmlns:a16="http://schemas.microsoft.com/office/drawing/2014/main" id="{6424CE4E-4B48-E133-365E-2256453FC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9347" y="2289485"/>
            <a:ext cx="4822241" cy="3616681"/>
          </a:xfrm>
          <a:prstGeom prst="rect">
            <a:avLst/>
          </a:prstGeom>
        </p:spPr>
      </p:pic>
    </p:spTree>
    <p:extLst>
      <p:ext uri="{BB962C8B-B14F-4D97-AF65-F5344CB8AC3E}">
        <p14:creationId xmlns:p14="http://schemas.microsoft.com/office/powerpoint/2010/main" val="20236529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92CD"/>
        </a:solidFill>
        <a:effectLst/>
      </p:bgPr>
    </p:bg>
    <p:spTree>
      <p:nvGrpSpPr>
        <p:cNvPr id="1" name=""/>
        <p:cNvGrpSpPr/>
        <p:nvPr/>
      </p:nvGrpSpPr>
      <p:grpSpPr>
        <a:xfrm>
          <a:off x="0" y="0"/>
          <a:ext cx="0" cy="0"/>
          <a:chOff x="0" y="0"/>
          <a:chExt cx="0" cy="0"/>
        </a:xfrm>
      </p:grpSpPr>
      <p:sp>
        <p:nvSpPr>
          <p:cNvPr id="1808" name="Het opensource-verhaal"/>
          <p:cNvSpPr txBox="1">
            <a:spLocks noGrp="1"/>
          </p:cNvSpPr>
          <p:nvPr>
            <p:ph type="title"/>
          </p:nvPr>
        </p:nvSpPr>
        <p:spPr>
          <a:prstGeom prst="rect">
            <a:avLst/>
          </a:prstGeom>
        </p:spPr>
        <p:txBody>
          <a:bodyPr/>
          <a:lstStyle>
            <a:lvl1pPr>
              <a:defRPr b="1">
                <a:solidFill>
                  <a:srgbClr val="FFFFFF"/>
                </a:solidFill>
              </a:defRPr>
            </a:lvl1pPr>
          </a:lstStyle>
          <a:p>
            <a:r>
              <a:rPr lang="nl-NL" dirty="0"/>
              <a:t>Toen, nu en toekomstvisie</a:t>
            </a:r>
            <a:endParaRPr dirty="0"/>
          </a:p>
        </p:txBody>
      </p:sp>
      <p:sp>
        <p:nvSpPr>
          <p:cNvPr id="1809" name="Dianummer"/>
          <p:cNvSpPr txBox="1">
            <a:spLocks noGrp="1"/>
          </p:cNvSpPr>
          <p:nvPr>
            <p:ph type="sldNum" sz="quarter" idx="2"/>
          </p:nvPr>
        </p:nvSpPr>
        <p:spPr>
          <a:xfrm>
            <a:off x="11431588" y="6391088"/>
            <a:ext cx="127001"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extLst>
      <p:ext uri="{BB962C8B-B14F-4D97-AF65-F5344CB8AC3E}">
        <p14:creationId xmlns:p14="http://schemas.microsoft.com/office/powerpoint/2010/main" val="391412970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Wijzig tekst: klik 2x"/>
          <p:cNvSpPr txBox="1">
            <a:spLocks noGrp="1"/>
          </p:cNvSpPr>
          <p:nvPr>
            <p:ph type="body" idx="1"/>
          </p:nvPr>
        </p:nvSpPr>
        <p:spPr>
          <a:prstGeom prst="rect">
            <a:avLst/>
          </a:prstGeom>
        </p:spPr>
        <p:txBody>
          <a:bodyPr/>
          <a:lstStyle/>
          <a:p>
            <a:r>
              <a:rPr lang="nl-NL" dirty="0"/>
              <a:t>Opgezet als platform om het nieuwe beleid ‘open, tenzij’ onder de aandacht te brengen bij </a:t>
            </a:r>
            <a:r>
              <a:rPr lang="nl-NL" dirty="0" err="1"/>
              <a:t>overheidsbeleidsprofs</a:t>
            </a:r>
            <a:endParaRPr lang="nl-NL" dirty="0"/>
          </a:p>
          <a:p>
            <a:r>
              <a:rPr lang="nl-NL" dirty="0"/>
              <a:t>Uitgebreide kennisbank met rapportages, </a:t>
            </a:r>
            <a:r>
              <a:rPr lang="nl-NL" dirty="0" err="1"/>
              <a:t>beleidsdocs</a:t>
            </a:r>
            <a:r>
              <a:rPr lang="nl-NL" dirty="0"/>
              <a:t>, achtergronden</a:t>
            </a:r>
          </a:p>
          <a:p>
            <a:r>
              <a:rPr lang="nl-NL" dirty="0"/>
              <a:t>Toen was de URL opensource.pleio.nl</a:t>
            </a:r>
          </a:p>
        </p:txBody>
      </p:sp>
      <p:sp>
        <p:nvSpPr>
          <p:cNvPr id="1808" name="Het opensource-verhaal"/>
          <p:cNvSpPr txBox="1">
            <a:spLocks noGrp="1"/>
          </p:cNvSpPr>
          <p:nvPr>
            <p:ph type="title"/>
          </p:nvPr>
        </p:nvSpPr>
        <p:spPr>
          <a:prstGeom prst="rect">
            <a:avLst/>
          </a:prstGeom>
        </p:spPr>
        <p:txBody>
          <a:bodyPr/>
          <a:lstStyle>
            <a:lvl1pPr>
              <a:defRPr b="1">
                <a:solidFill>
                  <a:srgbClr val="FFFFFF"/>
                </a:solidFill>
              </a:defRPr>
            </a:lvl1pPr>
          </a:lstStyle>
          <a:p>
            <a:r>
              <a:rPr lang="nl-NL" u="sng" dirty="0">
                <a:solidFill>
                  <a:srgbClr val="431560"/>
                </a:solidFill>
              </a:rPr>
              <a:t>Toen</a:t>
            </a:r>
            <a:r>
              <a:rPr lang="nl-NL" dirty="0">
                <a:solidFill>
                  <a:srgbClr val="431560"/>
                </a:solidFill>
              </a:rPr>
              <a:t>, nu en toekomstvisie</a:t>
            </a:r>
            <a:endParaRPr dirty="0">
              <a:solidFill>
                <a:srgbClr val="431560"/>
              </a:solidFill>
              <a:highlight>
                <a:srgbClr val="000000"/>
              </a:highlight>
            </a:endParaRPr>
          </a:p>
        </p:txBody>
      </p:sp>
      <p:sp>
        <p:nvSpPr>
          <p:cNvPr id="1809" name="Dianummer"/>
          <p:cNvSpPr txBox="1">
            <a:spLocks noGrp="1"/>
          </p:cNvSpPr>
          <p:nvPr>
            <p:ph type="sldNum" sz="quarter" idx="2"/>
          </p:nvPr>
        </p:nvSpPr>
        <p:spPr>
          <a:xfrm>
            <a:off x="11431588" y="6391088"/>
            <a:ext cx="127001"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pic>
        <p:nvPicPr>
          <p:cNvPr id="5" name="Afbeelding 4">
            <a:extLst>
              <a:ext uri="{FF2B5EF4-FFF2-40B4-BE49-F238E27FC236}">
                <a16:creationId xmlns:a16="http://schemas.microsoft.com/office/drawing/2014/main" id="{6424CE4E-4B48-E133-365E-2256453FC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9347" y="2289485"/>
            <a:ext cx="4822241" cy="3616681"/>
          </a:xfrm>
          <a:prstGeom prst="rect">
            <a:avLst/>
          </a:prstGeom>
        </p:spPr>
      </p:pic>
      <p:pic>
        <p:nvPicPr>
          <p:cNvPr id="3" name="Afbeelding 2">
            <a:extLst>
              <a:ext uri="{FF2B5EF4-FFF2-40B4-BE49-F238E27FC236}">
                <a16:creationId xmlns:a16="http://schemas.microsoft.com/office/drawing/2014/main" id="{85D67942-DEEF-302F-DB57-58CCAD4CE40A}"/>
              </a:ext>
            </a:extLst>
          </p:cNvPr>
          <p:cNvPicPr>
            <a:picLocks noChangeAspect="1"/>
          </p:cNvPicPr>
          <p:nvPr/>
        </p:nvPicPr>
        <p:blipFill>
          <a:blip r:embed="rId3">
            <a:extLst>
              <a:ext uri="{28A0092B-C50C-407E-A947-70E740481C1C}">
                <a14:useLocalDpi xmlns:a14="http://schemas.microsoft.com/office/drawing/2010/main" val="0"/>
              </a:ext>
            </a:extLst>
          </a:blip>
          <a:srcRect l="36037" r="9779"/>
          <a:stretch/>
        </p:blipFill>
        <p:spPr>
          <a:xfrm>
            <a:off x="6609347" y="2289484"/>
            <a:ext cx="4822241" cy="3616681"/>
          </a:xfrm>
          <a:prstGeom prst="rect">
            <a:avLst/>
          </a:prstGeom>
        </p:spPr>
      </p:pic>
    </p:spTree>
    <p:extLst>
      <p:ext uri="{BB962C8B-B14F-4D97-AF65-F5344CB8AC3E}">
        <p14:creationId xmlns:p14="http://schemas.microsoft.com/office/powerpoint/2010/main" val="410987060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Wijzig tekst: klik 2x"/>
          <p:cNvSpPr txBox="1">
            <a:spLocks noGrp="1"/>
          </p:cNvSpPr>
          <p:nvPr>
            <p:ph type="body" idx="1"/>
          </p:nvPr>
        </p:nvSpPr>
        <p:spPr>
          <a:prstGeom prst="rect">
            <a:avLst/>
          </a:prstGeom>
        </p:spPr>
        <p:txBody>
          <a:bodyPr/>
          <a:lstStyle/>
          <a:p>
            <a:r>
              <a:rPr lang="nl-NL" dirty="0"/>
              <a:t>Veel meer groepen voelen zich aangesproken:</a:t>
            </a:r>
          </a:p>
          <a:p>
            <a:pPr lvl="1"/>
            <a:r>
              <a:rPr lang="nl-NL" dirty="0"/>
              <a:t>30% bedrijfsleven</a:t>
            </a:r>
          </a:p>
          <a:p>
            <a:pPr lvl="1"/>
            <a:r>
              <a:rPr lang="nl-NL" dirty="0"/>
              <a:t>14% stichting, vereniging of fonds</a:t>
            </a:r>
          </a:p>
          <a:p>
            <a:pPr lvl="1"/>
            <a:r>
              <a:rPr lang="nl-NL" dirty="0"/>
              <a:t>9% kennisinstelling</a:t>
            </a:r>
          </a:p>
          <a:p>
            <a:r>
              <a:rPr lang="nl-NL" dirty="0"/>
              <a:t>Ook gaat het niet meer alleen om beleid:</a:t>
            </a:r>
          </a:p>
          <a:p>
            <a:pPr lvl="1"/>
            <a:r>
              <a:rPr lang="nl-NL" dirty="0"/>
              <a:t>Slechts 1%(!) beleidsmaker</a:t>
            </a:r>
          </a:p>
        </p:txBody>
      </p:sp>
      <p:sp>
        <p:nvSpPr>
          <p:cNvPr id="1808" name="Het opensource-verhaal"/>
          <p:cNvSpPr txBox="1">
            <a:spLocks noGrp="1"/>
          </p:cNvSpPr>
          <p:nvPr>
            <p:ph type="title"/>
          </p:nvPr>
        </p:nvSpPr>
        <p:spPr>
          <a:prstGeom prst="rect">
            <a:avLst/>
          </a:prstGeom>
        </p:spPr>
        <p:txBody>
          <a:bodyPr/>
          <a:lstStyle>
            <a:lvl1pPr>
              <a:defRPr b="1">
                <a:solidFill>
                  <a:srgbClr val="FFFFFF"/>
                </a:solidFill>
              </a:defRPr>
            </a:lvl1pPr>
          </a:lstStyle>
          <a:p>
            <a:r>
              <a:rPr lang="nl-NL" dirty="0">
                <a:solidFill>
                  <a:srgbClr val="431560"/>
                </a:solidFill>
              </a:rPr>
              <a:t>Toen, </a:t>
            </a:r>
            <a:r>
              <a:rPr lang="nl-NL" u="sng" dirty="0">
                <a:solidFill>
                  <a:srgbClr val="431560"/>
                </a:solidFill>
              </a:rPr>
              <a:t>nu</a:t>
            </a:r>
            <a:r>
              <a:rPr lang="nl-NL" dirty="0">
                <a:solidFill>
                  <a:srgbClr val="431560"/>
                </a:solidFill>
              </a:rPr>
              <a:t> en toekomstvisie</a:t>
            </a:r>
            <a:endParaRPr dirty="0">
              <a:solidFill>
                <a:srgbClr val="431560"/>
              </a:solidFill>
              <a:highlight>
                <a:srgbClr val="000000"/>
              </a:highlight>
            </a:endParaRPr>
          </a:p>
        </p:txBody>
      </p:sp>
      <p:sp>
        <p:nvSpPr>
          <p:cNvPr id="1809" name="Dianummer"/>
          <p:cNvSpPr txBox="1">
            <a:spLocks noGrp="1"/>
          </p:cNvSpPr>
          <p:nvPr>
            <p:ph type="sldNum" sz="quarter" idx="2"/>
          </p:nvPr>
        </p:nvSpPr>
        <p:spPr>
          <a:xfrm>
            <a:off x="11431588" y="6391088"/>
            <a:ext cx="127001" cy="152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pic>
        <p:nvPicPr>
          <p:cNvPr id="5" name="Afbeelding 4">
            <a:extLst>
              <a:ext uri="{FF2B5EF4-FFF2-40B4-BE49-F238E27FC236}">
                <a16:creationId xmlns:a16="http://schemas.microsoft.com/office/drawing/2014/main" id="{6424CE4E-4B48-E133-365E-2256453FC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9347" y="2289485"/>
            <a:ext cx="4822241" cy="3616681"/>
          </a:xfrm>
          <a:prstGeom prst="rect">
            <a:avLst/>
          </a:prstGeom>
        </p:spPr>
      </p:pic>
    </p:spTree>
    <p:extLst>
      <p:ext uri="{BB962C8B-B14F-4D97-AF65-F5344CB8AC3E}">
        <p14:creationId xmlns:p14="http://schemas.microsoft.com/office/powerpoint/2010/main" val="101059164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Wijzig tekst: klik 2x"/>
          <p:cNvSpPr txBox="1">
            <a:spLocks noGrp="1"/>
          </p:cNvSpPr>
          <p:nvPr>
            <p:ph type="body" idx="1"/>
          </p:nvPr>
        </p:nvSpPr>
        <p:spPr>
          <a:xfrm>
            <a:off x="635000" y="2289485"/>
            <a:ext cx="10923589" cy="4493152"/>
          </a:xfrm>
          <a:prstGeom prst="rect">
            <a:avLst/>
          </a:prstGeom>
        </p:spPr>
        <p:txBody>
          <a:bodyPr/>
          <a:lstStyle/>
          <a:p>
            <a:r>
              <a:rPr lang="nl-NL" dirty="0"/>
              <a:t>Veelal opensource-experts</a:t>
            </a:r>
          </a:p>
          <a:p>
            <a:r>
              <a:rPr lang="nl-NL" dirty="0"/>
              <a:t>Willen up-to-date blijven met opensourcekennis</a:t>
            </a:r>
          </a:p>
          <a:p>
            <a:r>
              <a:rPr lang="nl-NL" dirty="0"/>
              <a:t>Willen contact met andere opensource-experts</a:t>
            </a:r>
          </a:p>
          <a:p>
            <a:r>
              <a:rPr lang="nl-NL" dirty="0"/>
              <a:t>Zoeken een community of </a:t>
            </a:r>
            <a:r>
              <a:rPr lang="nl-NL" dirty="0" err="1"/>
              <a:t>practice</a:t>
            </a:r>
            <a:r>
              <a:rPr lang="nl-NL" dirty="0"/>
              <a:t> waarin professionals met elkaar samenwerken</a:t>
            </a:r>
          </a:p>
          <a:p>
            <a:r>
              <a:rPr lang="nl-NL" dirty="0"/>
              <a:t>Binnen ontoegankelijk landschap: veel 1-op-1</a:t>
            </a:r>
          </a:p>
        </p:txBody>
      </p:sp>
      <p:sp>
        <p:nvSpPr>
          <p:cNvPr id="1808" name="Het opensource-verhaal"/>
          <p:cNvSpPr txBox="1">
            <a:spLocks noGrp="1"/>
          </p:cNvSpPr>
          <p:nvPr>
            <p:ph type="title"/>
          </p:nvPr>
        </p:nvSpPr>
        <p:spPr>
          <a:prstGeom prst="rect">
            <a:avLst/>
          </a:prstGeom>
        </p:spPr>
        <p:txBody>
          <a:bodyPr/>
          <a:lstStyle>
            <a:lvl1pPr>
              <a:defRPr b="1">
                <a:solidFill>
                  <a:srgbClr val="FFFFFF"/>
                </a:solidFill>
              </a:defRPr>
            </a:lvl1pPr>
          </a:lstStyle>
          <a:p>
            <a:r>
              <a:rPr lang="nl-NL" dirty="0">
                <a:solidFill>
                  <a:srgbClr val="431560"/>
                </a:solidFill>
              </a:rPr>
              <a:t>Toen, </a:t>
            </a:r>
            <a:r>
              <a:rPr lang="nl-NL" u="sng" dirty="0">
                <a:solidFill>
                  <a:srgbClr val="431560"/>
                </a:solidFill>
              </a:rPr>
              <a:t>nu</a:t>
            </a:r>
            <a:r>
              <a:rPr lang="nl-NL" dirty="0">
                <a:solidFill>
                  <a:srgbClr val="431560"/>
                </a:solidFill>
              </a:rPr>
              <a:t> en toekomstvisie</a:t>
            </a:r>
            <a:endParaRPr dirty="0">
              <a:solidFill>
                <a:srgbClr val="431560"/>
              </a:solidFill>
              <a:highlight>
                <a:srgbClr val="000000"/>
              </a:highlight>
            </a:endParaRPr>
          </a:p>
        </p:txBody>
      </p:sp>
      <p:sp>
        <p:nvSpPr>
          <p:cNvPr id="1809" name="Dianummer"/>
          <p:cNvSpPr txBox="1">
            <a:spLocks noGrp="1"/>
          </p:cNvSpPr>
          <p:nvPr>
            <p:ph type="sldNum" sz="quarter" idx="2"/>
          </p:nvPr>
        </p:nvSpPr>
        <p:spPr>
          <a:xfrm>
            <a:off x="11431588" y="6391088"/>
            <a:ext cx="127001" cy="152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pic>
        <p:nvPicPr>
          <p:cNvPr id="5" name="Afbeelding 4">
            <a:extLst>
              <a:ext uri="{FF2B5EF4-FFF2-40B4-BE49-F238E27FC236}">
                <a16:creationId xmlns:a16="http://schemas.microsoft.com/office/drawing/2014/main" id="{6424CE4E-4B48-E133-365E-2256453FC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9347" y="2289485"/>
            <a:ext cx="4822241" cy="3616681"/>
          </a:xfrm>
          <a:prstGeom prst="rect">
            <a:avLst/>
          </a:prstGeom>
        </p:spPr>
      </p:pic>
    </p:spTree>
    <p:extLst>
      <p:ext uri="{BB962C8B-B14F-4D97-AF65-F5344CB8AC3E}">
        <p14:creationId xmlns:p14="http://schemas.microsoft.com/office/powerpoint/2010/main" val="94362588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Wijzig tekst: klik 2x"/>
          <p:cNvSpPr txBox="1">
            <a:spLocks noGrp="1"/>
          </p:cNvSpPr>
          <p:nvPr>
            <p:ph type="body" idx="1"/>
          </p:nvPr>
        </p:nvSpPr>
        <p:spPr>
          <a:xfrm>
            <a:off x="635000" y="2289485"/>
            <a:ext cx="10923589" cy="4493152"/>
          </a:xfrm>
          <a:prstGeom prst="rect">
            <a:avLst/>
          </a:prstGeom>
        </p:spPr>
        <p:txBody>
          <a:bodyPr/>
          <a:lstStyle/>
          <a:p>
            <a:r>
              <a:rPr lang="nl-NL" dirty="0"/>
              <a:t>Community of </a:t>
            </a:r>
            <a:r>
              <a:rPr lang="nl-NL" dirty="0" err="1"/>
              <a:t>practice</a:t>
            </a:r>
            <a:endParaRPr lang="nl-NL" dirty="0"/>
          </a:p>
          <a:p>
            <a:r>
              <a:rPr lang="nl-NL" dirty="0"/>
              <a:t>Toegankelijk voor beginners</a:t>
            </a:r>
          </a:p>
          <a:p>
            <a:r>
              <a:rPr lang="nl-NL" dirty="0"/>
              <a:t>Verdieping via experts</a:t>
            </a:r>
          </a:p>
          <a:p>
            <a:r>
              <a:rPr lang="nl-NL" dirty="0"/>
              <a:t>Focus op verbreding:</a:t>
            </a:r>
          </a:p>
          <a:p>
            <a:pPr lvl="1"/>
            <a:r>
              <a:rPr lang="nl-NL" dirty="0"/>
              <a:t>C-level</a:t>
            </a:r>
          </a:p>
          <a:p>
            <a:pPr lvl="1"/>
            <a:r>
              <a:rPr lang="nl-NL" dirty="0"/>
              <a:t>Inkopers</a:t>
            </a:r>
          </a:p>
          <a:p>
            <a:pPr lvl="1"/>
            <a:r>
              <a:rPr lang="nl-NL" dirty="0"/>
              <a:t>IT-Bedrijven</a:t>
            </a:r>
          </a:p>
          <a:p>
            <a:pPr lvl="1"/>
            <a:r>
              <a:rPr lang="nl-NL" dirty="0"/>
              <a:t>Projectleiders</a:t>
            </a:r>
          </a:p>
          <a:p>
            <a:pPr lvl="1"/>
            <a:r>
              <a:rPr lang="nl-NL" dirty="0" err="1"/>
              <a:t>OSPO’s</a:t>
            </a:r>
            <a:endParaRPr lang="nl-NL" dirty="0"/>
          </a:p>
          <a:p>
            <a:endParaRPr lang="nl-NL" dirty="0"/>
          </a:p>
        </p:txBody>
      </p:sp>
      <p:sp>
        <p:nvSpPr>
          <p:cNvPr id="1808" name="Het opensource-verhaal"/>
          <p:cNvSpPr txBox="1">
            <a:spLocks noGrp="1"/>
          </p:cNvSpPr>
          <p:nvPr>
            <p:ph type="title"/>
          </p:nvPr>
        </p:nvSpPr>
        <p:spPr>
          <a:prstGeom prst="rect">
            <a:avLst/>
          </a:prstGeom>
        </p:spPr>
        <p:txBody>
          <a:bodyPr/>
          <a:lstStyle>
            <a:lvl1pPr>
              <a:defRPr b="1">
                <a:solidFill>
                  <a:srgbClr val="FFFFFF"/>
                </a:solidFill>
              </a:defRPr>
            </a:lvl1pPr>
          </a:lstStyle>
          <a:p>
            <a:r>
              <a:rPr lang="nl-NL" dirty="0">
                <a:solidFill>
                  <a:srgbClr val="431560"/>
                </a:solidFill>
              </a:rPr>
              <a:t>Toen, nu en </a:t>
            </a:r>
            <a:r>
              <a:rPr lang="nl-NL" u="sng" dirty="0">
                <a:solidFill>
                  <a:srgbClr val="431560"/>
                </a:solidFill>
              </a:rPr>
              <a:t>toekomstvisie</a:t>
            </a:r>
            <a:endParaRPr u="sng" dirty="0">
              <a:solidFill>
                <a:srgbClr val="431560"/>
              </a:solidFill>
              <a:highlight>
                <a:srgbClr val="000000"/>
              </a:highlight>
            </a:endParaRPr>
          </a:p>
        </p:txBody>
      </p:sp>
      <p:sp>
        <p:nvSpPr>
          <p:cNvPr id="1809" name="Dianummer"/>
          <p:cNvSpPr txBox="1">
            <a:spLocks noGrp="1"/>
          </p:cNvSpPr>
          <p:nvPr>
            <p:ph type="sldNum" sz="quarter" idx="2"/>
          </p:nvPr>
        </p:nvSpPr>
        <p:spPr>
          <a:xfrm>
            <a:off x="11431588" y="6391088"/>
            <a:ext cx="127001" cy="1524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pic>
        <p:nvPicPr>
          <p:cNvPr id="5" name="Afbeelding 4">
            <a:extLst>
              <a:ext uri="{FF2B5EF4-FFF2-40B4-BE49-F238E27FC236}">
                <a16:creationId xmlns:a16="http://schemas.microsoft.com/office/drawing/2014/main" id="{6424CE4E-4B48-E133-365E-2256453FC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9347" y="2289485"/>
            <a:ext cx="4822241" cy="3616681"/>
          </a:xfrm>
          <a:prstGeom prst="rect">
            <a:avLst/>
          </a:prstGeom>
        </p:spPr>
      </p:pic>
      <p:pic>
        <p:nvPicPr>
          <p:cNvPr id="3" name="Afbeelding 2">
            <a:extLst>
              <a:ext uri="{FF2B5EF4-FFF2-40B4-BE49-F238E27FC236}">
                <a16:creationId xmlns:a16="http://schemas.microsoft.com/office/drawing/2014/main" id="{C9096CD4-8B78-9004-5F03-18E7A1B463F6}"/>
              </a:ext>
            </a:extLst>
          </p:cNvPr>
          <p:cNvPicPr>
            <a:picLocks noChangeAspect="1"/>
          </p:cNvPicPr>
          <p:nvPr/>
        </p:nvPicPr>
        <p:blipFill>
          <a:blip r:embed="rId3" cstate="print">
            <a:extLst>
              <a:ext uri="{28A0092B-C50C-407E-A947-70E740481C1C}">
                <a14:useLocalDpi xmlns:a14="http://schemas.microsoft.com/office/drawing/2010/main" val="0"/>
              </a:ext>
            </a:extLst>
          </a:blip>
          <a:srcRect t="26644" b="20619"/>
          <a:stretch/>
        </p:blipFill>
        <p:spPr>
          <a:xfrm>
            <a:off x="6288088" y="2289485"/>
            <a:ext cx="5143500" cy="3616682"/>
          </a:xfrm>
          <a:prstGeom prst="rect">
            <a:avLst/>
          </a:prstGeom>
        </p:spPr>
      </p:pic>
    </p:spTree>
    <p:extLst>
      <p:ext uri="{BB962C8B-B14F-4D97-AF65-F5344CB8AC3E}">
        <p14:creationId xmlns:p14="http://schemas.microsoft.com/office/powerpoint/2010/main" val="315123979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9" name="Rechthoek"/>
          <p:cNvSpPr/>
          <p:nvPr/>
        </p:nvSpPr>
        <p:spPr>
          <a:xfrm>
            <a:off x="-50800" y="-14288"/>
            <a:ext cx="12293600" cy="6958584"/>
          </a:xfrm>
          <a:prstGeom prst="rect">
            <a:avLst/>
          </a:prstGeom>
          <a:solidFill>
            <a:srgbClr val="FFFFFF"/>
          </a:solidFill>
          <a:ln w="12700">
            <a:miter lim="400000"/>
          </a:ln>
        </p:spPr>
        <p:txBody>
          <a:bodyPr lIns="45718" tIns="45718" rIns="45718" bIns="45718" anchor="ctr"/>
          <a:lstStyle/>
          <a:p>
            <a:pPr>
              <a:defRPr>
                <a:latin typeface="Montserrat"/>
                <a:ea typeface="Montserrat"/>
                <a:cs typeface="Montserrat"/>
                <a:sym typeface="Montserrat"/>
              </a:defRPr>
            </a:pPr>
            <a:endParaRPr/>
          </a:p>
        </p:txBody>
      </p:sp>
      <p:sp>
        <p:nvSpPr>
          <p:cNvPr id="2275" name="Rechthoek"/>
          <p:cNvSpPr/>
          <p:nvPr/>
        </p:nvSpPr>
        <p:spPr>
          <a:xfrm>
            <a:off x="237213" y="147301"/>
            <a:ext cx="5773833" cy="2875760"/>
          </a:xfrm>
          <a:prstGeom prst="rect">
            <a:avLst/>
          </a:prstGeom>
          <a:ln w="12700">
            <a:solidFill>
              <a:srgbClr val="FF5300"/>
            </a:solidFill>
            <a:custDash>
              <a:ds d="100000" sp="200000"/>
            </a:custDash>
          </a:ln>
        </p:spPr>
        <p:txBody>
          <a:bodyPr lIns="45718" tIns="45718" rIns="45718" bIns="45718" anchor="ctr"/>
          <a:lstStyle/>
          <a:p>
            <a:pPr>
              <a:defRPr>
                <a:latin typeface="Montserrat"/>
                <a:ea typeface="Montserrat"/>
                <a:cs typeface="Montserrat"/>
                <a:sym typeface="Montserrat"/>
              </a:defRPr>
            </a:pPr>
            <a:endParaRPr/>
          </a:p>
        </p:txBody>
      </p:sp>
      <p:sp>
        <p:nvSpPr>
          <p:cNvPr id="2276" name="Beeldgebruik: fotografie en illustraties"/>
          <p:cNvSpPr txBox="1"/>
          <p:nvPr/>
        </p:nvSpPr>
        <p:spPr>
          <a:xfrm>
            <a:off x="238200" y="133636"/>
            <a:ext cx="1616785" cy="369328"/>
          </a:xfrm>
          <a:prstGeom prst="rect">
            <a:avLst/>
          </a:prstGeom>
          <a:solidFill>
            <a:srgbClr val="F092C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b="1">
                <a:solidFill>
                  <a:schemeClr val="accent6"/>
                </a:solidFill>
                <a:latin typeface="RijksoverheidSansHeading"/>
                <a:ea typeface="RijksoverheidSansHeading"/>
                <a:cs typeface="RijksoverheidSansHeading"/>
                <a:sym typeface="RijksoverheidSansHeading"/>
              </a:defRPr>
            </a:lvl1pPr>
          </a:lstStyle>
          <a:p>
            <a:r>
              <a:rPr lang="nl-NL" dirty="0"/>
              <a:t>Nieuwe huisstijl</a:t>
            </a:r>
            <a:endParaRPr dirty="0"/>
          </a:p>
        </p:txBody>
      </p:sp>
      <p:grpSp>
        <p:nvGrpSpPr>
          <p:cNvPr id="2281" name="Groepeer"/>
          <p:cNvGrpSpPr/>
          <p:nvPr/>
        </p:nvGrpSpPr>
        <p:grpSpPr>
          <a:xfrm>
            <a:off x="229760" y="3168200"/>
            <a:ext cx="5776757" cy="3263587"/>
            <a:chOff x="0" y="0"/>
            <a:chExt cx="5776756" cy="3263585"/>
          </a:xfrm>
        </p:grpSpPr>
        <p:grpSp>
          <p:nvGrpSpPr>
            <p:cNvPr id="2279" name="Groepeer"/>
            <p:cNvGrpSpPr/>
            <p:nvPr/>
          </p:nvGrpSpPr>
          <p:grpSpPr>
            <a:xfrm>
              <a:off x="-1" y="0"/>
              <a:ext cx="5776758" cy="1130790"/>
              <a:chOff x="0" y="0"/>
              <a:chExt cx="5776756" cy="1130789"/>
            </a:xfrm>
          </p:grpSpPr>
          <p:sp>
            <p:nvSpPr>
              <p:cNvPr id="2277" name="Rechthoek"/>
              <p:cNvSpPr/>
              <p:nvPr/>
            </p:nvSpPr>
            <p:spPr>
              <a:xfrm>
                <a:off x="-1" y="0"/>
                <a:ext cx="5776758" cy="1130790"/>
              </a:xfrm>
              <a:prstGeom prst="rect">
                <a:avLst/>
              </a:prstGeom>
              <a:solidFill>
                <a:schemeClr val="accent6"/>
              </a:solidFill>
              <a:ln w="12700" cap="flat">
                <a:noFill/>
                <a:miter lim="400000"/>
              </a:ln>
              <a:effectLst/>
            </p:spPr>
            <p:txBody>
              <a:bodyPr wrap="square" lIns="45718" tIns="45718" rIns="45718" bIns="45718" numCol="1" anchor="ctr">
                <a:noAutofit/>
              </a:bodyPr>
              <a:lstStyle/>
              <a:p>
                <a:pPr>
                  <a:defRPr>
                    <a:solidFill>
                      <a:srgbClr val="01CE34"/>
                    </a:solidFill>
                    <a:latin typeface="Montserrat"/>
                    <a:ea typeface="Montserrat"/>
                    <a:cs typeface="Montserrat"/>
                    <a:sym typeface="Montserrat"/>
                  </a:defRPr>
                </a:pPr>
                <a:endParaRPr/>
              </a:p>
            </p:txBody>
          </p:sp>
          <p:sp>
            <p:nvSpPr>
              <p:cNvPr id="2278" name="Content Placeholder 2"/>
              <p:cNvSpPr txBox="1"/>
              <p:nvPr/>
            </p:nvSpPr>
            <p:spPr>
              <a:xfrm>
                <a:off x="114300" y="34845"/>
                <a:ext cx="5288336" cy="10839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normAutofit/>
              </a:bodyPr>
              <a:lstStyle/>
              <a:p>
                <a:pPr lvl="8" indent="0">
                  <a:defRPr>
                    <a:solidFill>
                      <a:srgbClr val="FFFFFF"/>
                    </a:solidFill>
                    <a:latin typeface="Avenir Heavy"/>
                    <a:ea typeface="Avenir Heavy"/>
                    <a:cs typeface="Avenir Heavy"/>
                    <a:sym typeface="Avenir Heavy"/>
                  </a:defRPr>
                </a:pPr>
                <a:r>
                  <a:rPr lang="nl-NL" dirty="0"/>
                  <a:t>Community zichtbaar maken - </a:t>
                </a:r>
              </a:p>
              <a:p>
                <a:pPr lvl="8" indent="0">
                  <a:defRPr>
                    <a:solidFill>
                      <a:srgbClr val="FFFFFF"/>
                    </a:solidFill>
                    <a:latin typeface="Avenir Heavy"/>
                    <a:ea typeface="Avenir Heavy"/>
                    <a:cs typeface="Avenir Heavy"/>
                    <a:sym typeface="Avenir Heavy"/>
                  </a:defRPr>
                </a:pPr>
                <a:r>
                  <a:rPr lang="nl-NL" dirty="0"/>
                  <a:t>En daarmee toegankelijk en benaderbaar</a:t>
                </a:r>
                <a:endParaRPr dirty="0"/>
              </a:p>
            </p:txBody>
          </p:sp>
        </p:grpSp>
        <p:pic>
          <p:nvPicPr>
            <p:cNvPr id="2280" name="8984ae898f9c4126.jpg" descr="8984ae898f9c4126.jpg"/>
            <p:cNvPicPr>
              <a:picLocks noChangeAspect="1"/>
            </p:cNvPicPr>
            <p:nvPr/>
          </p:nvPicPr>
          <p:blipFill>
            <a:blip r:embed="rId2"/>
            <a:srcRect l="15190" t="34771" r="23398" b="34771"/>
            <a:stretch>
              <a:fillRect/>
            </a:stretch>
          </p:blipFill>
          <p:spPr>
            <a:xfrm>
              <a:off x="2870" y="1118418"/>
              <a:ext cx="5768083" cy="2145168"/>
            </a:xfrm>
            <a:prstGeom prst="rect">
              <a:avLst/>
            </a:prstGeom>
            <a:ln w="12700" cap="flat">
              <a:noFill/>
              <a:miter lim="400000"/>
            </a:ln>
            <a:effectLst/>
          </p:spPr>
        </p:pic>
      </p:grpSp>
      <p:sp>
        <p:nvSpPr>
          <p:cNvPr id="2282" name="Lijn"/>
          <p:cNvSpPr/>
          <p:nvPr/>
        </p:nvSpPr>
        <p:spPr>
          <a:xfrm>
            <a:off x="6207226" y="2375717"/>
            <a:ext cx="5004151" cy="1"/>
          </a:xfrm>
          <a:prstGeom prst="line">
            <a:avLst/>
          </a:prstGeom>
          <a:ln w="50800">
            <a:solidFill>
              <a:srgbClr val="FFFFFF"/>
            </a:solidFill>
            <a:miter/>
          </a:ln>
        </p:spPr>
        <p:txBody>
          <a:bodyPr lIns="45718" tIns="45718" rIns="45718" bIns="45718"/>
          <a:lstStyle/>
          <a:p>
            <a:pPr>
              <a:defRPr>
                <a:latin typeface="+mj-lt"/>
                <a:ea typeface="+mj-ea"/>
                <a:cs typeface="+mj-cs"/>
                <a:sym typeface="Calibri"/>
              </a:defRPr>
            </a:pPr>
            <a:endParaRPr/>
          </a:p>
        </p:txBody>
      </p:sp>
      <p:grpSp>
        <p:nvGrpSpPr>
          <p:cNvPr id="2285" name="Groepeer"/>
          <p:cNvGrpSpPr/>
          <p:nvPr/>
        </p:nvGrpSpPr>
        <p:grpSpPr>
          <a:xfrm>
            <a:off x="6181827" y="150080"/>
            <a:ext cx="5581471" cy="2870156"/>
            <a:chOff x="0" y="0"/>
            <a:chExt cx="5581469" cy="2870155"/>
          </a:xfrm>
        </p:grpSpPr>
        <p:pic>
          <p:nvPicPr>
            <p:cNvPr id="2283" name="8c5222fe84bfa1cc.jpg" descr="8c5222fe84bfa1cc.jpg"/>
            <p:cNvPicPr>
              <a:picLocks noChangeAspect="1"/>
            </p:cNvPicPr>
            <p:nvPr/>
          </p:nvPicPr>
          <p:blipFill>
            <a:blip r:embed="rId3"/>
            <a:srcRect l="26415" t="32502" r="19564" b="15870"/>
            <a:stretch>
              <a:fillRect/>
            </a:stretch>
          </p:blipFill>
          <p:spPr>
            <a:xfrm>
              <a:off x="0" y="0"/>
              <a:ext cx="4005144" cy="2870156"/>
            </a:xfrm>
            <a:prstGeom prst="rect">
              <a:avLst/>
            </a:prstGeom>
            <a:ln w="12700" cap="flat">
              <a:noFill/>
              <a:miter lim="400000"/>
            </a:ln>
            <a:effectLst/>
          </p:spPr>
        </p:pic>
        <p:pic>
          <p:nvPicPr>
            <p:cNvPr id="2284" name="37e05a4d-da0a-7146-3f84-2d1d0f5b458f.png" descr="37e05a4d-da0a-7146-3f84-2d1d0f5b458f.png"/>
            <p:cNvPicPr>
              <a:picLocks noChangeAspect="1"/>
            </p:cNvPicPr>
            <p:nvPr/>
          </p:nvPicPr>
          <p:blipFill>
            <a:blip r:embed="rId4"/>
            <a:srcRect l="20451" t="12085" r="20451" b="19669"/>
            <a:stretch>
              <a:fillRect/>
            </a:stretch>
          </p:blipFill>
          <p:spPr>
            <a:xfrm>
              <a:off x="3409359" y="623699"/>
              <a:ext cx="2172111" cy="1395705"/>
            </a:xfrm>
            <a:prstGeom prst="rect">
              <a:avLst/>
            </a:prstGeom>
            <a:ln w="12700" cap="flat">
              <a:noFill/>
              <a:miter lim="400000"/>
            </a:ln>
            <a:effectLst/>
          </p:spPr>
        </p:pic>
      </p:grpSp>
      <p:grpSp>
        <p:nvGrpSpPr>
          <p:cNvPr id="2288" name="Groepeer"/>
          <p:cNvGrpSpPr/>
          <p:nvPr/>
        </p:nvGrpSpPr>
        <p:grpSpPr>
          <a:xfrm>
            <a:off x="6173360" y="3187130"/>
            <a:ext cx="5428316" cy="1538814"/>
            <a:chOff x="0" y="0"/>
            <a:chExt cx="5428314" cy="1538813"/>
          </a:xfrm>
        </p:grpSpPr>
        <p:pic>
          <p:nvPicPr>
            <p:cNvPr id="2286" name="760d2da098bbf845.jpg" descr="760d2da098bbf845.jpg"/>
            <p:cNvPicPr>
              <a:picLocks noChangeAspect="1"/>
            </p:cNvPicPr>
            <p:nvPr/>
          </p:nvPicPr>
          <p:blipFill>
            <a:blip r:embed="rId5"/>
            <a:srcRect l="38663" t="21285" r="25119" b="57453"/>
            <a:stretch>
              <a:fillRect/>
            </a:stretch>
          </p:blipFill>
          <p:spPr>
            <a:xfrm>
              <a:off x="1933262" y="0"/>
              <a:ext cx="3495053" cy="1538549"/>
            </a:xfrm>
            <a:prstGeom prst="rect">
              <a:avLst/>
            </a:prstGeom>
            <a:ln w="12700" cap="flat">
              <a:noFill/>
              <a:miter lim="400000"/>
            </a:ln>
            <a:effectLst/>
          </p:spPr>
        </p:pic>
        <p:pic>
          <p:nvPicPr>
            <p:cNvPr id="2287" name="CC BY PublicSpaces medium_578_A7609_51af048c55.jpg" descr="CC BY PublicSpaces medium_578_A7609_51af048c55.jpg"/>
            <p:cNvPicPr>
              <a:picLocks noChangeAspect="1"/>
            </p:cNvPicPr>
            <p:nvPr/>
          </p:nvPicPr>
          <p:blipFill>
            <a:blip r:embed="rId6"/>
            <a:srcRect l="25334" r="32472" b="46314"/>
            <a:stretch>
              <a:fillRect/>
            </a:stretch>
          </p:blipFill>
          <p:spPr>
            <a:xfrm>
              <a:off x="0" y="0"/>
              <a:ext cx="1814133" cy="1538814"/>
            </a:xfrm>
            <a:prstGeom prst="rect">
              <a:avLst/>
            </a:prstGeom>
            <a:ln w="12700" cap="flat">
              <a:noFill/>
              <a:miter lim="400000"/>
            </a:ln>
            <a:effectLst/>
          </p:spPr>
        </p:pic>
      </p:grpSp>
      <p:grpSp>
        <p:nvGrpSpPr>
          <p:cNvPr id="2291" name="Groepeer"/>
          <p:cNvGrpSpPr/>
          <p:nvPr/>
        </p:nvGrpSpPr>
        <p:grpSpPr>
          <a:xfrm>
            <a:off x="6175534" y="4829209"/>
            <a:ext cx="5418390" cy="1605316"/>
            <a:chOff x="0" y="22621"/>
            <a:chExt cx="5418388" cy="1605314"/>
          </a:xfrm>
        </p:grpSpPr>
        <p:pic>
          <p:nvPicPr>
            <p:cNvPr id="2289" name="DigiD IDO informatiepunt digitale overheid ANP-Fotograaf Robin Utrecht 473466025.jpg" descr="DigiD IDO informatiepunt digitale overheid ANP-Fotograaf Robin Utrecht 473466025.jpg"/>
            <p:cNvPicPr>
              <a:picLocks noChangeAspect="1"/>
            </p:cNvPicPr>
            <p:nvPr/>
          </p:nvPicPr>
          <p:blipFill>
            <a:blip r:embed="rId7"/>
            <a:srcRect l="8053" b="5920"/>
            <a:stretch>
              <a:fillRect/>
            </a:stretch>
          </p:blipFill>
          <p:spPr>
            <a:xfrm>
              <a:off x="0" y="22810"/>
              <a:ext cx="2793096" cy="1605118"/>
            </a:xfrm>
            <a:prstGeom prst="rect">
              <a:avLst/>
            </a:prstGeom>
            <a:ln w="12700" cap="flat">
              <a:noFill/>
              <a:miter lim="400000"/>
            </a:ln>
            <a:effectLst/>
          </p:spPr>
        </p:pic>
        <p:pic>
          <p:nvPicPr>
            <p:cNvPr id="2290" name="DigiD-App-uitgelicht.jpg" descr="DigiD-App-uitgelicht.jpg"/>
            <p:cNvPicPr>
              <a:picLocks noChangeAspect="1"/>
            </p:cNvPicPr>
            <p:nvPr/>
          </p:nvPicPr>
          <p:blipFill>
            <a:blip r:embed="rId8"/>
            <a:srcRect/>
            <a:stretch>
              <a:fillRect/>
            </a:stretch>
          </p:blipFill>
          <p:spPr>
            <a:xfrm>
              <a:off x="2935501" y="22621"/>
              <a:ext cx="2482888" cy="1605316"/>
            </a:xfrm>
            <a:prstGeom prst="rect">
              <a:avLst/>
            </a:prstGeom>
            <a:ln w="12700" cap="flat">
              <a:noFill/>
              <a:miter lim="400000"/>
            </a:ln>
            <a:effectLst/>
          </p:spPr>
        </p:pic>
      </p:grpSp>
      <p:pic>
        <p:nvPicPr>
          <p:cNvPr id="2" name="Schermafbeelding 2024-08-14 om 11.34.59.png" descr="Schermafbeelding 2024-08-14 om 11.34.59.png">
            <a:extLst>
              <a:ext uri="{FF2B5EF4-FFF2-40B4-BE49-F238E27FC236}">
                <a16:creationId xmlns:a16="http://schemas.microsoft.com/office/drawing/2014/main" id="{48ED010E-91CE-4A09-4D94-2EFDD13DF349}"/>
              </a:ext>
            </a:extLst>
          </p:cNvPr>
          <p:cNvPicPr>
            <a:picLocks noChangeAspect="1"/>
          </p:cNvPicPr>
          <p:nvPr/>
        </p:nvPicPr>
        <p:blipFill>
          <a:blip r:embed="rId9"/>
          <a:srcRect l="63200" t="30056" r="18225" b="19473"/>
          <a:stretch>
            <a:fillRect/>
          </a:stretch>
        </p:blipFill>
        <p:spPr>
          <a:xfrm>
            <a:off x="3014505" y="147300"/>
            <a:ext cx="2986209" cy="2901769"/>
          </a:xfrm>
          <a:prstGeom prst="rect">
            <a:avLst/>
          </a:prstGeom>
          <a:ln w="12700" cap="flat">
            <a:noFill/>
            <a:miter lim="400000"/>
          </a:ln>
          <a:effectLst/>
        </p:spPr>
      </p:pic>
      <p:pic>
        <p:nvPicPr>
          <p:cNvPr id="3" name="Schermafbeelding 2024-08-14 om 11.35.38.png" descr="Schermafbeelding 2024-08-14 om 11.35.38.png">
            <a:extLst>
              <a:ext uri="{FF2B5EF4-FFF2-40B4-BE49-F238E27FC236}">
                <a16:creationId xmlns:a16="http://schemas.microsoft.com/office/drawing/2014/main" id="{5368B997-61E2-E0F6-5E44-9C814CF5E17A}"/>
              </a:ext>
            </a:extLst>
          </p:cNvPr>
          <p:cNvPicPr>
            <a:picLocks noChangeAspect="1"/>
          </p:cNvPicPr>
          <p:nvPr/>
        </p:nvPicPr>
        <p:blipFill>
          <a:blip r:embed="rId10"/>
          <a:srcRect l="14471" t="7176" r="35292"/>
          <a:stretch/>
        </p:blipFill>
        <p:spPr>
          <a:xfrm>
            <a:off x="229759" y="1081501"/>
            <a:ext cx="2699356" cy="1837581"/>
          </a:xfrm>
          <a:prstGeom prst="rect">
            <a:avLst/>
          </a:prstGeom>
          <a:ln w="12700" cap="flat">
            <a:noFill/>
            <a:miter lim="400000"/>
          </a:ln>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2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2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1" grpId="1" animBg="1" advAuto="0"/>
      <p:bldP spid="2285" grpId="2" animBg="1" advAuto="0"/>
      <p:bldP spid="2288" grpId="3" animBg="1" advAuto="0"/>
      <p:bldP spid="2291" grpId="4" animBg="1" advAuto="0"/>
    </p:bldLst>
  </p:timing>
</p:sld>
</file>

<file path=ppt/theme/theme1.xml><?xml version="1.0" encoding="utf-8"?>
<a:theme xmlns:a="http://schemas.openxmlformats.org/drawingml/2006/main" name="Rijkshuisstijl Violet">
  <a:themeElements>
    <a:clrScheme name="Rijkshuisstijl Violet">
      <a:dk1>
        <a:srgbClr val="000000"/>
      </a:dk1>
      <a:lt1>
        <a:srgbClr val="FFFFFF"/>
      </a:lt1>
      <a:dk2>
        <a:srgbClr val="A7A7A7"/>
      </a:dk2>
      <a:lt2>
        <a:srgbClr val="535353"/>
      </a:lt2>
      <a:accent1>
        <a:srgbClr val="F9E11E"/>
      </a:accent1>
      <a:accent2>
        <a:srgbClr val="663227"/>
      </a:accent2>
      <a:accent3>
        <a:srgbClr val="FFB612"/>
      </a:accent3>
      <a:accent4>
        <a:srgbClr val="275837"/>
      </a:accent4>
      <a:accent5>
        <a:srgbClr val="00689A"/>
      </a:accent5>
      <a:accent6>
        <a:srgbClr val="42145F"/>
      </a:accent6>
      <a:hlink>
        <a:srgbClr val="0000FF"/>
      </a:hlink>
      <a:folHlink>
        <a:srgbClr val="FF00FF"/>
      </a:folHlink>
    </a:clrScheme>
    <a:fontScheme name="Rijkshuisstijl Violet">
      <a:majorFont>
        <a:latin typeface="Calibri"/>
        <a:ea typeface="Calibri"/>
        <a:cs typeface="Calibri"/>
      </a:majorFont>
      <a:minorFont>
        <a:latin typeface="Helvetica"/>
        <a:ea typeface="Helvetica"/>
        <a:cs typeface="Helvetica"/>
      </a:minorFont>
    </a:fontScheme>
    <a:fmtScheme name="Rijkshuisstijl Viol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ijkshuisstijl Violet">
  <a:themeElements>
    <a:clrScheme name="Rijkshuisstijl Violet">
      <a:dk1>
        <a:srgbClr val="000000"/>
      </a:dk1>
      <a:lt1>
        <a:srgbClr val="FFFFFF"/>
      </a:lt1>
      <a:dk2>
        <a:srgbClr val="A7A7A7"/>
      </a:dk2>
      <a:lt2>
        <a:srgbClr val="535353"/>
      </a:lt2>
      <a:accent1>
        <a:srgbClr val="F9E11E"/>
      </a:accent1>
      <a:accent2>
        <a:srgbClr val="663227"/>
      </a:accent2>
      <a:accent3>
        <a:srgbClr val="FFB612"/>
      </a:accent3>
      <a:accent4>
        <a:srgbClr val="275837"/>
      </a:accent4>
      <a:accent5>
        <a:srgbClr val="00689A"/>
      </a:accent5>
      <a:accent6>
        <a:srgbClr val="42145F"/>
      </a:accent6>
      <a:hlink>
        <a:srgbClr val="0000FF"/>
      </a:hlink>
      <a:folHlink>
        <a:srgbClr val="FF00FF"/>
      </a:folHlink>
    </a:clrScheme>
    <a:fontScheme name="Rijkshuisstijl Violet">
      <a:majorFont>
        <a:latin typeface="Calibri"/>
        <a:ea typeface="Calibri"/>
        <a:cs typeface="Calibri"/>
      </a:majorFont>
      <a:minorFont>
        <a:latin typeface="Helvetica"/>
        <a:ea typeface="Helvetica"/>
        <a:cs typeface="Helvetica"/>
      </a:minorFont>
    </a:fontScheme>
    <a:fmtScheme name="Rijkshuisstijl Viol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3233</TotalTime>
  <Words>1720</Words>
  <Application>Microsoft Office PowerPoint</Application>
  <PresentationFormat>Breedbeeld</PresentationFormat>
  <Paragraphs>183</Paragraphs>
  <Slides>28</Slides>
  <Notes>1</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28</vt:i4>
      </vt:variant>
    </vt:vector>
  </HeadingPairs>
  <TitlesOfParts>
    <vt:vector size="38" baseType="lpstr">
      <vt:lpstr>Arial</vt:lpstr>
      <vt:lpstr>Calibri</vt:lpstr>
      <vt:lpstr>Calibri Light</vt:lpstr>
      <vt:lpstr>Corbel</vt:lpstr>
      <vt:lpstr>EspiSlabPro</vt:lpstr>
      <vt:lpstr>Montserrat</vt:lpstr>
      <vt:lpstr>Museo Sans Rounded 700</vt:lpstr>
      <vt:lpstr>Verdana</vt:lpstr>
      <vt:lpstr>Wingdings</vt:lpstr>
      <vt:lpstr>Rijkshuisstijl Violet</vt:lpstr>
      <vt:lpstr>Community &amp; Opensourcewerken.nl  26 september 2024</vt:lpstr>
      <vt:lpstr>Over Opensourcewerken.nl</vt:lpstr>
      <vt:lpstr>Over Opensourcewerken.nl</vt:lpstr>
      <vt:lpstr>Toen, nu en toekomstvisie</vt:lpstr>
      <vt:lpstr>Toen, nu en toekomstvisie</vt:lpstr>
      <vt:lpstr>Toen, nu en toekomstvisie</vt:lpstr>
      <vt:lpstr>Toen, nu en toekomstvisie</vt:lpstr>
      <vt:lpstr>Toen, nu en toekomstvisie</vt:lpstr>
      <vt:lpstr>PowerPoint-presentatie</vt:lpstr>
      <vt:lpstr>PowerPoint-presentatie</vt:lpstr>
      <vt:lpstr>PowerPoint-presentatie</vt:lpstr>
      <vt:lpstr>PowerPoint-presentatie</vt:lpstr>
      <vt:lpstr>PowerPoint-presentatie</vt:lpstr>
      <vt:lpstr>PowerPoint-presentatie</vt:lpstr>
      <vt:lpstr>PowerPoint-presentatie</vt:lpstr>
      <vt:lpstr>Oscar Koeroo</vt:lpstr>
      <vt:lpstr>Manfred Zielinski </vt:lpstr>
      <vt:lpstr>Bryan Furtado</vt:lpstr>
      <vt:lpstr>PowerPoint-presentatie</vt:lpstr>
      <vt:lpstr>PowerPoint-presentatie</vt:lpstr>
      <vt:lpstr>PowerPoint-presentatie</vt:lpstr>
      <vt:lpstr>Mijn oproep</vt:lpstr>
      <vt:lpstr>1. Het hoeft niet perfect! </vt:lpstr>
      <vt:lpstr>2. Consensus in plaats van punt/komma’s</vt:lpstr>
      <vt:lpstr>3. We hebben elkaar veel te bieden</vt:lpstr>
      <vt:lpstr>Graag tot ziens! </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Eva van Sloten</dc:creator>
  <cp:lastModifiedBy>Eva van Sloten</cp:lastModifiedBy>
  <cp:revision>13</cp:revision>
  <dcterms:modified xsi:type="dcterms:W3CDTF">2024-09-26T13:27:52Z</dcterms:modified>
</cp:coreProperties>
</file>